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 dir="vert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znvk42@ukr.ne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3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1.Аплікації з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паперу,тканини.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2.ЕКОкреатив</a:t>
            </a:r>
          </a:p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3.4клас</a:t>
            </a:r>
          </a:p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uk-UA" sz="2800" b="1" dirty="0" smtClean="0"/>
              <a:t> Запорізький навчально-виховний комплекс №42</a:t>
            </a:r>
            <a:r>
              <a:rPr lang="ru-RU" sz="2800" b="1" i="1" dirty="0" smtClean="0"/>
              <a:t>;</a:t>
            </a:r>
            <a:r>
              <a:rPr lang="uk-UA" sz="2800" b="1" dirty="0" smtClean="0"/>
              <a:t> адреса : вулиця Шевченка, 277а</a:t>
            </a:r>
            <a:r>
              <a:rPr lang="ru-RU" sz="2800" b="1" i="1" dirty="0" smtClean="0"/>
              <a:t> ;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телефон: 65-32-48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електронна пошта: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znvk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42@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ukr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net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5.Ахмадєєва Світлана Миколаївна,ЗНВК №42, вчитель початкових класів,68-87-23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653136"/>
            <a:ext cx="2952328" cy="203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" descr="D:\света\ЕКОклас\поделки\Фото06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933056"/>
            <a:ext cx="2123951" cy="2831935"/>
          </a:xfrm>
          <a:prstGeom prst="rect">
            <a:avLst/>
          </a:prstGeom>
          <a:noFill/>
        </p:spPr>
      </p:pic>
      <p:pic>
        <p:nvPicPr>
          <p:cNvPr id="7" name="Рисунок 6" descr="image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221088"/>
            <a:ext cx="2160240" cy="216024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653136"/>
            <a:ext cx="2952328" cy="203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277216"/>
            <a:ext cx="80648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Виды мозаики: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контурная,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мозаика без заполнения фона,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мозаика с присутствием цельных элементов,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мозаика из прямоугольных элементов,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мозаика из треугольных элементов,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мозаика из круглых элементов,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мозаика из рваной бумаги.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:\света\ЕКОклас\поделки\Фото06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743146"/>
            <a:ext cx="2519900" cy="1889925"/>
          </a:xfrm>
          <a:prstGeom prst="rect">
            <a:avLst/>
          </a:prstGeom>
          <a:noFill/>
        </p:spPr>
      </p:pic>
      <p:pic>
        <p:nvPicPr>
          <p:cNvPr id="5" name="Рисунок 4" descr="image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2968" y="4712576"/>
            <a:ext cx="2100800" cy="1884776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149080"/>
            <a:ext cx="2952328" cy="203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9" y="169952"/>
            <a:ext cx="784887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1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1. Развивать  познавательный интерес к истории мозаики.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41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2. Обеспечить овладение элементарными умениями и навыками деятельности с бумагой при изготовлении аппликации.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41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3. Формировать умение доводить дело до конца.</a:t>
            </a:r>
          </a:p>
          <a:p>
            <a:pPr marL="0" marR="0" lvl="0" indent="141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4. Воспитывать усидчивость, аккуратность, самостоятельность, трудолюбие.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D:\света\ЕКОклас\поделки\Фото06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05064"/>
            <a:ext cx="3121025" cy="2340769"/>
          </a:xfrm>
          <a:prstGeom prst="rect">
            <a:avLst/>
          </a:prstGeom>
          <a:noFill/>
        </p:spPr>
      </p:pic>
      <p:pic>
        <p:nvPicPr>
          <p:cNvPr id="5" name="Рисунок 4" descr="image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15216" y="3933056"/>
            <a:ext cx="2244816" cy="2304256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653136"/>
            <a:ext cx="2952328" cy="203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" name="Picture 1" descr="D:\света\ЕКОклас\поделки\Фото06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196752"/>
            <a:ext cx="2123951" cy="2831935"/>
          </a:xfrm>
          <a:prstGeom prst="rect">
            <a:avLst/>
          </a:prstGeom>
          <a:noFill/>
        </p:spPr>
      </p:pic>
      <p:pic>
        <p:nvPicPr>
          <p:cNvPr id="2050" name="Picture 2" descr="D:\света\ЕКОклас\поделки\Фото06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76672"/>
            <a:ext cx="3121025" cy="2340769"/>
          </a:xfrm>
          <a:prstGeom prst="rect">
            <a:avLst/>
          </a:prstGeom>
          <a:noFill/>
        </p:spPr>
      </p:pic>
      <p:pic>
        <p:nvPicPr>
          <p:cNvPr id="2051" name="Picture 3" descr="D:\света\ЕКОклас\поделки\Фото06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548680"/>
            <a:ext cx="3311988" cy="2483991"/>
          </a:xfrm>
          <a:prstGeom prst="rect">
            <a:avLst/>
          </a:prstGeom>
          <a:noFill/>
        </p:spPr>
      </p:pic>
      <p:pic>
        <p:nvPicPr>
          <p:cNvPr id="2052" name="Picture 4" descr="D:\света\ЕКОклас\поделки\Фото068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3861048"/>
            <a:ext cx="3265041" cy="2448780"/>
          </a:xfrm>
          <a:prstGeom prst="rect">
            <a:avLst/>
          </a:prstGeom>
          <a:noFill/>
        </p:spPr>
      </p:pic>
      <p:pic>
        <p:nvPicPr>
          <p:cNvPr id="2053" name="Picture 5" descr="D:\света\ЕКОклас\поделки\Фото068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4221088"/>
            <a:ext cx="2735924" cy="2051943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61048"/>
            <a:ext cx="2952328" cy="203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11560" y="764704"/>
            <a:ext cx="79928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	</a:t>
            </a:r>
            <a:r>
              <a:rPr lang="uk-UA" sz="2800" dirty="0" smtClean="0"/>
              <a:t>Ми із задоволенням будемо продовжувати свою роботу. Про проведену роботу Ви можете подивитися на сайті:</a:t>
            </a:r>
            <a:r>
              <a:rPr lang="en-US" sz="2800" b="1" dirty="0" err="1" smtClean="0"/>
              <a:t>nahalnaskola</a:t>
            </a:r>
            <a:r>
              <a:rPr lang="uk-UA" sz="2800" b="1" dirty="0" smtClean="0"/>
              <a:t>42.</a:t>
            </a:r>
            <a:r>
              <a:rPr lang="en-US" sz="2800" b="1" dirty="0" err="1" smtClean="0"/>
              <a:t>jimdo</a:t>
            </a:r>
            <a:r>
              <a:rPr lang="uk-UA" sz="2800" b="1" dirty="0" smtClean="0"/>
              <a:t>.</a:t>
            </a:r>
            <a:r>
              <a:rPr lang="en-US" sz="2800" b="1" dirty="0" smtClean="0"/>
              <a:t>com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навчилися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робити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аплікації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паперу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тканини.Це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цікава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робота.Нажаль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вони у мене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маленькі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більших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форматів.Зроблено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робіт</a:t>
            </a:r>
            <a:r>
              <a:rPr lang="ru-RU" sz="2800" b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uk-UA" sz="28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pic>
        <p:nvPicPr>
          <p:cNvPr id="4" name="Picture 4" descr="D:\света\ЕКОклас\поделки\Фото06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933056"/>
            <a:ext cx="3265041" cy="2448780"/>
          </a:xfrm>
          <a:prstGeom prst="rect">
            <a:avLst/>
          </a:prstGeom>
          <a:noFill/>
        </p:spPr>
      </p:pic>
      <p:pic>
        <p:nvPicPr>
          <p:cNvPr id="5" name="Рисунок 4" descr="image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200" y="3920488"/>
            <a:ext cx="2532848" cy="2532848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</TotalTime>
  <Words>88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2014-12-19T13:04:56Z</dcterms:created>
  <dcterms:modified xsi:type="dcterms:W3CDTF">2015-02-24T16:58:45Z</dcterms:modified>
</cp:coreProperties>
</file>