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nvk42@ukr.ne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653136"/>
            <a:ext cx="2952328" cy="203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1.Паперопластика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2.ЕКОкреатив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3.4клас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uk-UA" sz="2400" b="1" dirty="0" smtClean="0"/>
              <a:t> Запорізький навчально-виховний комплекс №42</a:t>
            </a:r>
            <a:r>
              <a:rPr lang="ru-RU" sz="2400" b="1" i="1" dirty="0" smtClean="0"/>
              <a:t>;</a:t>
            </a:r>
            <a:r>
              <a:rPr lang="uk-UA" sz="2400" b="1" dirty="0" smtClean="0"/>
              <a:t> адреса : вулиця Шевченка, 277а</a:t>
            </a:r>
            <a:r>
              <a:rPr lang="ru-RU" sz="2400" b="1" i="1" dirty="0" smtClean="0"/>
              <a:t> ;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телефон: 65-32-48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електронна пошта: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znvk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42@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ukr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net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5.Ахмадєєва Світлана Миколаївна,ЗНВК №42, вчитель початкових класів,68-87-23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оделки\Фото0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2341562" cy="3049017"/>
          </a:xfrm>
          <a:prstGeom prst="rect">
            <a:avLst/>
          </a:prstGeom>
          <a:noFill/>
        </p:spPr>
      </p:pic>
      <p:pic>
        <p:nvPicPr>
          <p:cNvPr id="1027" name="Picture 3" descr="C:\Users\User\Desktop\поделки\Фото05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717032"/>
            <a:ext cx="2197546" cy="28329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1571"/>
            <a:ext cx="3214710" cy="239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2089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000" dirty="0" err="1" smtClean="0"/>
              <a:t>Паперопластика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жанром </a:t>
            </a:r>
            <a:r>
              <a:rPr lang="ru-RU" sz="2000" dirty="0" err="1" smtClean="0"/>
              <a:t>творчості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чимось</a:t>
            </a:r>
            <a:r>
              <a:rPr lang="ru-RU" sz="2000" dirty="0" smtClean="0"/>
              <a:t> схожа на скульптуру. Але, </a:t>
            </a:r>
            <a:r>
              <a:rPr lang="ru-RU" sz="2000" dirty="0" err="1" smtClean="0"/>
              <a:t>вироби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виготовлені</a:t>
            </a:r>
            <a:r>
              <a:rPr lang="ru-RU" sz="2000" dirty="0" smtClean="0"/>
              <a:t> методом </a:t>
            </a:r>
            <a:r>
              <a:rPr lang="ru-RU" sz="2000" dirty="0" err="1" smtClean="0"/>
              <a:t>паперопластики</a:t>
            </a:r>
            <a:r>
              <a:rPr lang="ru-RU" sz="2000" dirty="0" smtClean="0"/>
              <a:t>, </a:t>
            </a:r>
            <a:r>
              <a:rPr lang="ru-RU" sz="2000" dirty="0" err="1" smtClean="0"/>
              <a:t>всередині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порожнисті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вироби</a:t>
            </a:r>
            <a:r>
              <a:rPr lang="ru-RU" sz="2000" dirty="0" smtClean="0"/>
              <a:t> - </a:t>
            </a:r>
            <a:r>
              <a:rPr lang="ru-RU" sz="2000" dirty="0" err="1" smtClean="0"/>
              <a:t>є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би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оболонкою</a:t>
            </a:r>
            <a:r>
              <a:rPr lang="ru-RU" sz="2000" dirty="0" smtClean="0"/>
              <a:t> предмета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зображається</a:t>
            </a:r>
            <a:r>
              <a:rPr lang="ru-RU" sz="2000" dirty="0" smtClean="0"/>
              <a:t>.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підготовки</a:t>
            </a:r>
            <a:r>
              <a:rPr lang="ru-RU" sz="2000" dirty="0" smtClean="0"/>
              <a:t>,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легкістю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освоїти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виготовлення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сувенірних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пластичних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композицій</a:t>
            </a:r>
            <a:r>
              <a:rPr lang="ru-RU" sz="2000" dirty="0" smtClean="0"/>
              <a:t>, </a:t>
            </a:r>
            <a:r>
              <a:rPr lang="ru-RU" sz="2000" dirty="0" err="1" smtClean="0"/>
              <a:t>попередньо</a:t>
            </a:r>
            <a:r>
              <a:rPr lang="ru-RU" sz="2000" dirty="0" smtClean="0"/>
              <a:t> </a:t>
            </a:r>
            <a:r>
              <a:rPr lang="ru-RU" sz="2000" dirty="0" err="1" smtClean="0"/>
              <a:t>трохи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потренувавшись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готових</a:t>
            </a:r>
            <a:r>
              <a:rPr lang="ru-RU" sz="2000" dirty="0" smtClean="0"/>
              <a:t> схемах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викройках</a:t>
            </a:r>
            <a:r>
              <a:rPr lang="ru-RU" sz="2000" dirty="0" smtClean="0"/>
              <a:t>. </a:t>
            </a:r>
            <a:r>
              <a:rPr lang="ru-RU" sz="2000" dirty="0" err="1" smtClean="0"/>
              <a:t>Згинаючи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аркуш</a:t>
            </a:r>
            <a:r>
              <a:rPr lang="ru-RU" sz="2000" dirty="0" smtClean="0"/>
              <a:t> </a:t>
            </a:r>
            <a:r>
              <a:rPr lang="ru-RU" sz="2000" dirty="0" err="1" smtClean="0"/>
              <a:t>паперу</a:t>
            </a:r>
            <a:r>
              <a:rPr lang="ru-RU" sz="2000" dirty="0" smtClean="0"/>
              <a:t>, </a:t>
            </a:r>
            <a:r>
              <a:rPr lang="ru-RU" sz="2000" dirty="0" err="1" smtClean="0"/>
              <a:t>створюємо</a:t>
            </a:r>
            <a:r>
              <a:rPr lang="ru-RU" sz="2000" dirty="0" smtClean="0"/>
              <a:t> систему ребер </a:t>
            </a:r>
            <a:r>
              <a:rPr lang="ru-RU" sz="2000" dirty="0" err="1" smtClean="0"/>
              <a:t>жорсткості</a:t>
            </a:r>
            <a:r>
              <a:rPr lang="ru-RU" sz="2000" dirty="0" smtClean="0"/>
              <a:t> практично для </a:t>
            </a:r>
            <a:r>
              <a:rPr lang="ru-RU" sz="2000" dirty="0" err="1" smtClean="0"/>
              <a:t>будь-якої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конструкції</a:t>
            </a:r>
            <a:r>
              <a:rPr lang="ru-RU" sz="2000" dirty="0" smtClean="0"/>
              <a:t>. Для </a:t>
            </a:r>
            <a:r>
              <a:rPr lang="ru-RU" sz="2000" dirty="0" err="1" smtClean="0"/>
              <a:t>виготовлення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застосовуються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поряд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прямими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лініями</a:t>
            </a:r>
            <a:r>
              <a:rPr lang="ru-RU" sz="2000" dirty="0" smtClean="0"/>
              <a:t>, </a:t>
            </a:r>
            <a:r>
              <a:rPr lang="ru-RU" sz="2000" dirty="0" err="1" smtClean="0"/>
              <a:t>криві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 descr="Фото0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77072"/>
            <a:ext cx="3337176" cy="2502882"/>
          </a:xfrm>
          <a:prstGeom prst="rect">
            <a:avLst/>
          </a:prstGeom>
        </p:spPr>
      </p:pic>
      <p:pic>
        <p:nvPicPr>
          <p:cNvPr id="6" name="Рисунок 5" descr="Фото0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356992"/>
            <a:ext cx="2448876" cy="32651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1571"/>
            <a:ext cx="3214710" cy="239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95536" y="58847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1.Оволодіти </a:t>
            </a:r>
            <a:r>
              <a:rPr lang="ru-RU" dirty="0" err="1" smtClean="0"/>
              <a:t>знаннями</a:t>
            </a:r>
            <a:r>
              <a:rPr lang="ru-RU" dirty="0" smtClean="0"/>
              <a:t> про </a:t>
            </a:r>
            <a:r>
              <a:rPr lang="ru-RU" dirty="0" err="1" smtClean="0"/>
              <a:t>папір</a:t>
            </a:r>
            <a:r>
              <a:rPr lang="ru-RU" dirty="0" smtClean="0"/>
              <a:t>,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винайдення</a:t>
            </a:r>
            <a:r>
              <a:rPr lang="ru-RU" dirty="0" smtClean="0"/>
              <a:t>,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, </a:t>
            </a:r>
            <a:r>
              <a:rPr lang="ru-RU" dirty="0" err="1" smtClean="0"/>
              <a:t>властивості</a:t>
            </a:r>
            <a:r>
              <a:rPr lang="ru-RU" dirty="0" smtClean="0"/>
              <a:t> та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2.Розвинути </a:t>
            </a:r>
            <a:r>
              <a:rPr lang="ru-RU" dirty="0" err="1" smtClean="0"/>
              <a:t>природні</a:t>
            </a:r>
            <a:r>
              <a:rPr lang="ru-RU" dirty="0" smtClean="0"/>
              <a:t> задатки, </a:t>
            </a:r>
            <a:r>
              <a:rPr lang="ru-RU" dirty="0" err="1" smtClean="0"/>
              <a:t>загальні</a:t>
            </a:r>
            <a:r>
              <a:rPr lang="ru-RU" dirty="0" smtClean="0"/>
              <a:t> та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3.Розвивати </a:t>
            </a:r>
            <a:r>
              <a:rPr lang="ru-RU" dirty="0" err="1" smtClean="0"/>
              <a:t>впевненість</a:t>
            </a:r>
            <a:r>
              <a:rPr lang="ru-RU" dirty="0" smtClean="0"/>
              <a:t> у </a:t>
            </a:r>
            <a:r>
              <a:rPr lang="ru-RU" dirty="0" err="1" smtClean="0"/>
              <a:t>своїх</a:t>
            </a:r>
            <a:r>
              <a:rPr lang="ru-RU" dirty="0" smtClean="0"/>
              <a:t> силах, у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, </a:t>
            </a:r>
            <a:r>
              <a:rPr lang="ru-RU" dirty="0" err="1" smtClean="0"/>
              <a:t>фантазію</a:t>
            </a:r>
            <a:r>
              <a:rPr lang="ru-RU" dirty="0" smtClean="0"/>
              <a:t>, </a:t>
            </a:r>
            <a:r>
              <a:rPr lang="ru-RU" dirty="0" err="1" smtClean="0"/>
              <a:t>образне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4.Використовувати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папером</a:t>
            </a:r>
            <a:r>
              <a:rPr lang="ru-RU" dirty="0" smtClean="0"/>
              <a:t>: </a:t>
            </a:r>
            <a:r>
              <a:rPr lang="ru-RU" dirty="0" err="1" smtClean="0"/>
              <a:t>паперопластики</a:t>
            </a:r>
            <a:r>
              <a:rPr lang="ru-RU" dirty="0" smtClean="0"/>
              <a:t>, </a:t>
            </a:r>
            <a:r>
              <a:rPr lang="ru-RU" dirty="0" err="1" smtClean="0"/>
              <a:t>витинанки</a:t>
            </a:r>
            <a:r>
              <a:rPr lang="ru-RU" dirty="0" smtClean="0"/>
              <a:t>, </a:t>
            </a:r>
            <a:r>
              <a:rPr lang="ru-RU" dirty="0" err="1" smtClean="0"/>
              <a:t>орігамі</a:t>
            </a:r>
            <a:r>
              <a:rPr lang="ru-RU" dirty="0" smtClean="0"/>
              <a:t>, </a:t>
            </a:r>
            <a:r>
              <a:rPr lang="ru-RU" dirty="0" err="1" smtClean="0"/>
              <a:t>квілінг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5.Застосовувати </a:t>
            </a:r>
            <a:r>
              <a:rPr lang="ru-RU" dirty="0" err="1" smtClean="0"/>
              <a:t>одержані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та </a:t>
            </a:r>
            <a:r>
              <a:rPr lang="ru-RU" dirty="0" err="1" smtClean="0"/>
              <a:t>вміння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видах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6.Дотримуватися </a:t>
            </a:r>
            <a:r>
              <a:rPr lang="ru-RU" dirty="0" err="1" smtClean="0"/>
              <a:t>акуратності</a:t>
            </a:r>
            <a:r>
              <a:rPr lang="ru-RU" dirty="0" smtClean="0"/>
              <a:t>, </a:t>
            </a:r>
            <a:r>
              <a:rPr lang="ru-RU" dirty="0" err="1" smtClean="0"/>
              <a:t>чіткості</a:t>
            </a:r>
            <a:r>
              <a:rPr lang="ru-RU" dirty="0" smtClean="0"/>
              <a:t> при </a:t>
            </a:r>
            <a:r>
              <a:rPr lang="ru-RU" dirty="0" err="1" smtClean="0"/>
              <a:t>виконанні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7.Сприяти </a:t>
            </a:r>
            <a:r>
              <a:rPr lang="ru-RU" dirty="0" err="1" smtClean="0"/>
              <a:t>формуванню</a:t>
            </a:r>
            <a:r>
              <a:rPr lang="ru-RU" dirty="0" smtClean="0"/>
              <a:t> у </a:t>
            </a:r>
            <a:r>
              <a:rPr lang="ru-RU" dirty="0" err="1" smtClean="0"/>
              <a:t>дошкільників</a:t>
            </a:r>
            <a:r>
              <a:rPr lang="ru-RU" dirty="0" smtClean="0"/>
              <a:t>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діяти</a:t>
            </a:r>
            <a:r>
              <a:rPr lang="ru-RU" dirty="0" smtClean="0"/>
              <a:t> в </a:t>
            </a:r>
            <a:r>
              <a:rPr lang="ru-RU" dirty="0" err="1" smtClean="0"/>
              <a:t>колективі</a:t>
            </a:r>
            <a:r>
              <a:rPr lang="ru-RU" dirty="0" smtClean="0"/>
              <a:t>, </a:t>
            </a:r>
            <a:r>
              <a:rPr lang="ru-RU" dirty="0" err="1" smtClean="0"/>
              <a:t>допомагати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одному.</a:t>
            </a:r>
          </a:p>
          <a:p>
            <a:pPr fontAlgn="base"/>
            <a:r>
              <a:rPr lang="ru-RU" dirty="0" smtClean="0"/>
              <a:t> 8.Сприяти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художнього</a:t>
            </a:r>
            <a:r>
              <a:rPr lang="ru-RU" dirty="0" smtClean="0"/>
              <a:t> смаку та </a:t>
            </a:r>
            <a:r>
              <a:rPr lang="ru-RU" dirty="0" err="1" smtClean="0"/>
              <a:t>емоційної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 9.Сформувати </a:t>
            </a:r>
            <a:r>
              <a:rPr lang="ru-RU" dirty="0" err="1" smtClean="0"/>
              <a:t>позитивні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та </a:t>
            </a:r>
            <a:r>
              <a:rPr lang="ru-RU" dirty="0" err="1" smtClean="0"/>
              <a:t>спілкування</a:t>
            </a:r>
            <a:r>
              <a:rPr lang="ru-RU" dirty="0" smtClean="0"/>
              <a:t>.</a:t>
            </a:r>
          </a:p>
          <a:p>
            <a:pPr fontAlgn="base"/>
            <a:r>
              <a:rPr lang="ru-RU" smtClean="0"/>
              <a:t> 10.Виховувати </a:t>
            </a:r>
            <a:r>
              <a:rPr lang="ru-RU" dirty="0" err="1" smtClean="0"/>
              <a:t>впевненість</a:t>
            </a:r>
            <a:r>
              <a:rPr lang="ru-RU" dirty="0" smtClean="0"/>
              <a:t> у </a:t>
            </a:r>
            <a:r>
              <a:rPr lang="ru-RU" dirty="0" err="1" smtClean="0"/>
              <a:t>своїх</a:t>
            </a:r>
            <a:r>
              <a:rPr lang="ru-RU" dirty="0" smtClean="0"/>
              <a:t> силах, у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досягнути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, </a:t>
            </a:r>
            <a:r>
              <a:rPr lang="ru-RU" dirty="0" err="1" smtClean="0"/>
              <a:t>розвивати</a:t>
            </a:r>
            <a:r>
              <a:rPr lang="ru-RU" dirty="0" smtClean="0"/>
              <a:t> </a:t>
            </a:r>
            <a:r>
              <a:rPr lang="ru-RU" dirty="0" err="1" smtClean="0"/>
              <a:t>фантазію</a:t>
            </a:r>
            <a:r>
              <a:rPr lang="ru-RU" dirty="0" smtClean="0"/>
              <a:t>, </a:t>
            </a:r>
            <a:r>
              <a:rPr lang="ru-RU" dirty="0" err="1" smtClean="0"/>
              <a:t>образне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Фото0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293096"/>
            <a:ext cx="3121152" cy="23408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20888"/>
            <a:ext cx="2629526" cy="196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света\ЕКОклас\поделки\Фото0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835919" cy="2447892"/>
          </a:xfrm>
          <a:prstGeom prst="rect">
            <a:avLst/>
          </a:prstGeom>
          <a:noFill/>
        </p:spPr>
      </p:pic>
      <p:pic>
        <p:nvPicPr>
          <p:cNvPr id="1027" name="Picture 3" descr="D:\света\ЕКОклас\поделки\Фото0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429000"/>
            <a:ext cx="1727907" cy="2303876"/>
          </a:xfrm>
          <a:prstGeom prst="rect">
            <a:avLst/>
          </a:prstGeom>
          <a:noFill/>
        </p:spPr>
      </p:pic>
      <p:pic>
        <p:nvPicPr>
          <p:cNvPr id="1028" name="Picture 4" descr="D:\света\ЕКОклас\поделки\Фото0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907927" cy="2543903"/>
          </a:xfrm>
          <a:prstGeom prst="rect">
            <a:avLst/>
          </a:prstGeom>
          <a:noFill/>
        </p:spPr>
      </p:pic>
      <p:pic>
        <p:nvPicPr>
          <p:cNvPr id="1029" name="Picture 5" descr="D:\света\ЕКОклас\поделки\Фото06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88640"/>
            <a:ext cx="2977009" cy="2232756"/>
          </a:xfrm>
          <a:prstGeom prst="rect">
            <a:avLst/>
          </a:prstGeom>
          <a:noFill/>
        </p:spPr>
      </p:pic>
      <p:pic>
        <p:nvPicPr>
          <p:cNvPr id="1030" name="Picture 6" descr="D:\света\ЕКОклас\поделки\Фото06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941168"/>
            <a:ext cx="2555776" cy="1916832"/>
          </a:xfrm>
          <a:prstGeom prst="rect">
            <a:avLst/>
          </a:prstGeom>
          <a:noFill/>
        </p:spPr>
      </p:pic>
      <p:pic>
        <p:nvPicPr>
          <p:cNvPr id="1031" name="Picture 7" descr="D:\света\ЕКОклас\поделки\Фото06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314097"/>
            <a:ext cx="1907927" cy="2543903"/>
          </a:xfrm>
          <a:prstGeom prst="rect">
            <a:avLst/>
          </a:prstGeom>
          <a:noFill/>
        </p:spPr>
      </p:pic>
      <p:pic>
        <p:nvPicPr>
          <p:cNvPr id="1032" name="Picture 8" descr="D:\света\ЕКОклас\поделки\Фото066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385047"/>
            <a:ext cx="1854715" cy="2472953"/>
          </a:xfrm>
          <a:prstGeom prst="rect">
            <a:avLst/>
          </a:prstGeom>
          <a:noFill/>
        </p:spPr>
      </p:pic>
      <p:pic>
        <p:nvPicPr>
          <p:cNvPr id="1033" name="Picture 9" descr="D:\света\ЕКОклас\поделки\Фото068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924944"/>
            <a:ext cx="2351882" cy="17639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1571"/>
            <a:ext cx="3214710" cy="239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/>
              <a:t>	</a:t>
            </a:r>
            <a:r>
              <a:rPr lang="uk-UA" sz="2000" dirty="0" smtClean="0"/>
              <a:t>Ми із задоволенням будемо продовжувати свою роботу. Про проведену роботу Ви можете подивитися на сайті:</a:t>
            </a:r>
            <a:r>
              <a:rPr lang="en-US" sz="2000" b="1" dirty="0" err="1" smtClean="0"/>
              <a:t>nahalnaskola</a:t>
            </a:r>
            <a:r>
              <a:rPr lang="uk-UA" sz="2000" b="1" dirty="0" smtClean="0"/>
              <a:t>42.</a:t>
            </a:r>
            <a:r>
              <a:rPr lang="en-US" sz="2000" b="1" dirty="0" err="1" smtClean="0"/>
              <a:t>jimdo</a:t>
            </a:r>
            <a:r>
              <a:rPr lang="uk-UA" sz="2000" b="1" dirty="0" smtClean="0"/>
              <a:t>.</a:t>
            </a:r>
            <a:r>
              <a:rPr lang="en-US" sz="2000" b="1" dirty="0" smtClean="0"/>
              <a:t>com</a:t>
            </a:r>
            <a:r>
              <a:rPr lang="ru-RU" sz="3200" b="1" dirty="0" smtClean="0"/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</a:t>
            </a:r>
            <a:r>
              <a:rPr lang="uk-U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школі проводилась виставка </a:t>
            </a:r>
            <a:r>
              <a:rPr lang="uk-UA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“Знай</a:t>
            </a: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люби свій </a:t>
            </a:r>
            <a:r>
              <a:rPr lang="uk-UA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край”</a:t>
            </a: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,де прийняли участь учні 1-4 класів, звичайно і з </a:t>
            </a:r>
            <a:r>
              <a:rPr lang="uk-UA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</a:t>
            </a:r>
            <a:r>
              <a:rPr lang="uk-UA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батьк</a:t>
            </a: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endParaRPr lang="uk-UA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света\ЕКОклас\поделки\Фото0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4464116" cy="3348087"/>
          </a:xfrm>
          <a:prstGeom prst="rect">
            <a:avLst/>
          </a:prstGeom>
          <a:noFill/>
        </p:spPr>
      </p:pic>
      <p:pic>
        <p:nvPicPr>
          <p:cNvPr id="5" name="Рисунок 4" descr="Фото0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700808"/>
            <a:ext cx="2412872" cy="32171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128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2014-12-17T15:46:49Z</dcterms:created>
  <dcterms:modified xsi:type="dcterms:W3CDTF">2015-02-24T16:48:07Z</dcterms:modified>
</cp:coreProperties>
</file>