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znvk42@ukr.net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87624" y="764704"/>
            <a:ext cx="70567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1.Прикраси до Нового року</a:t>
            </a:r>
          </a:p>
          <a:p>
            <a:pPr algn="ctr"/>
            <a:r>
              <a:rPr lang="uk-UA" sz="2000" b="1" smtClean="0">
                <a:latin typeface="Times New Roman" pitchFamily="18" charset="0"/>
                <a:cs typeface="Times New Roman" pitchFamily="18" charset="0"/>
              </a:rPr>
              <a:t>2.ЕКОдизайн</a:t>
            </a: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3. 4 клас</a:t>
            </a:r>
          </a:p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uk-UA" sz="2000" b="1" dirty="0" smtClean="0"/>
              <a:t> Запорізький навчально-виховний комплекс №42</a:t>
            </a:r>
            <a:r>
              <a:rPr lang="ru-RU" sz="2000" b="1" i="1" dirty="0" smtClean="0"/>
              <a:t>;</a:t>
            </a:r>
            <a:r>
              <a:rPr lang="uk-UA" sz="2000" b="1" dirty="0" smtClean="0"/>
              <a:t> адреса : вулиця Шевченка, 277а</a:t>
            </a:r>
            <a:r>
              <a:rPr lang="ru-RU" sz="2000" b="1" i="1" dirty="0" smtClean="0"/>
              <a:t> ;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телефон: 65-32-48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електронна пошта: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znvk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42@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ukr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net</a:t>
            </a: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5.Ахмадєєва Світлана Миколаївна,ЗНВК №42, вчитель початкових класів,68-87-23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4281571"/>
            <a:ext cx="3214710" cy="2397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 descr="C:\Users\User\Desktop\Фото30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140968"/>
            <a:ext cx="2242195" cy="2990194"/>
          </a:xfrm>
          <a:prstGeom prst="rect">
            <a:avLst/>
          </a:prstGeom>
          <a:noFill/>
        </p:spPr>
      </p:pic>
      <p:pic>
        <p:nvPicPr>
          <p:cNvPr id="8" name="Picture 8" descr="Изображение  ц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907704" y="3789040"/>
            <a:ext cx="4031730" cy="266262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4281571"/>
            <a:ext cx="3214710" cy="2397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39552" y="764704"/>
            <a:ext cx="79928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ysClr val="windowText" lastClr="000000"/>
                </a:solidFill>
              </a:rPr>
              <a:t>	Каждый год хочется, чтобы на столе или возле стола стояли украшения, на которые обратят внимания и взрослые и дети…</a:t>
            </a:r>
            <a:endParaRPr lang="ru-RU" sz="4000" dirty="0">
              <a:solidFill>
                <a:sysClr val="windowText" lastClr="000000"/>
              </a:solidFill>
            </a:endParaRPr>
          </a:p>
        </p:txBody>
      </p:sp>
      <p:pic>
        <p:nvPicPr>
          <p:cNvPr id="4" name="Picture 2" descr="C:\Users\User\Desktop\Фото30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212976"/>
            <a:ext cx="2602235" cy="3470344"/>
          </a:xfrm>
          <a:prstGeom prst="rect">
            <a:avLst/>
          </a:prstGeom>
          <a:noFill/>
        </p:spPr>
      </p:pic>
      <p:pic>
        <p:nvPicPr>
          <p:cNvPr id="6" name="Picture 8" descr="C:\Users\User\Desktop\Фото05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365104"/>
            <a:ext cx="1770058" cy="2360078"/>
          </a:xfrm>
          <a:prstGeom prst="rect">
            <a:avLst/>
          </a:prstGeom>
          <a:noFill/>
        </p:spPr>
      </p:pic>
      <p:pic>
        <p:nvPicPr>
          <p:cNvPr id="7" name="Picture 6" descr="C:\Users\User\Desktop\Фото05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3356992"/>
            <a:ext cx="2813025" cy="21097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4281571"/>
            <a:ext cx="3214710" cy="2397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813690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	Я предлагаю Вам на обозрения украшения для Нового года</a:t>
            </a:r>
          </a:p>
          <a:p>
            <a:r>
              <a:rPr lang="ru-RU" sz="2000" dirty="0" smtClean="0"/>
              <a:t> с которым не стыдно пойти в гости  и подарить не только близким, но и своим знакомым .</a:t>
            </a:r>
          </a:p>
          <a:p>
            <a:r>
              <a:rPr lang="ru-RU" sz="2000" dirty="0" smtClean="0"/>
              <a:t>1.Развивайте фантазию.</a:t>
            </a:r>
          </a:p>
          <a:p>
            <a:r>
              <a:rPr lang="ru-RU" sz="2000" dirty="0" smtClean="0"/>
              <a:t>2.Делайте поделки вместе с детьми.</a:t>
            </a:r>
          </a:p>
          <a:p>
            <a:r>
              <a:rPr lang="ru-RU" sz="2000" dirty="0" smtClean="0"/>
              <a:t>3.Учите их работать вместе с вами.</a:t>
            </a:r>
          </a:p>
          <a:p>
            <a:r>
              <a:rPr lang="ru-RU" sz="2000" dirty="0" smtClean="0"/>
              <a:t>4.Поделки своими руками – защита лесов и окружающей среды.</a:t>
            </a:r>
          </a:p>
          <a:p>
            <a:r>
              <a:rPr lang="ru-RU" sz="2000" dirty="0" smtClean="0"/>
              <a:t>5.Учите использовать материал, который находится порой под ногами..</a:t>
            </a:r>
            <a:endParaRPr lang="ru-RU" sz="2000" dirty="0"/>
          </a:p>
        </p:txBody>
      </p:sp>
      <p:pic>
        <p:nvPicPr>
          <p:cNvPr id="5" name="Рисунок 4" descr="Foto0690_1419999381_696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861048"/>
            <a:ext cx="3672408" cy="2754306"/>
          </a:xfrm>
          <a:prstGeom prst="rect">
            <a:avLst/>
          </a:prstGeom>
        </p:spPr>
      </p:pic>
      <p:pic>
        <p:nvPicPr>
          <p:cNvPr id="6" name="Picture 7" descr="C:\Users\User\Desktop\Фото05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3284984"/>
            <a:ext cx="1714512" cy="2286017"/>
          </a:xfrm>
          <a:prstGeom prst="rect">
            <a:avLst/>
          </a:prstGeom>
          <a:noFill/>
        </p:spPr>
      </p:pic>
      <p:pic>
        <p:nvPicPr>
          <p:cNvPr id="7" name="Picture 9" descr="C:\Users\User\Desktop\Фото05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3573016"/>
            <a:ext cx="1857356" cy="2476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356992"/>
            <a:ext cx="3214710" cy="2397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Users\User\Desktop\Фото30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3730412"/>
            <a:ext cx="2232248" cy="2976929"/>
          </a:xfrm>
          <a:prstGeom prst="rect">
            <a:avLst/>
          </a:prstGeom>
          <a:noFill/>
        </p:spPr>
      </p:pic>
      <p:pic>
        <p:nvPicPr>
          <p:cNvPr id="1031" name="Picture 7" descr="C:\Users\User\Desktop\Фото30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6632"/>
            <a:ext cx="2602235" cy="3470344"/>
          </a:xfrm>
          <a:prstGeom prst="rect">
            <a:avLst/>
          </a:prstGeom>
          <a:noFill/>
        </p:spPr>
      </p:pic>
      <p:pic>
        <p:nvPicPr>
          <p:cNvPr id="8" name="Picture 5" descr="C:\Users\User\Desktop\Фото05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692696"/>
            <a:ext cx="1785950" cy="2381267"/>
          </a:xfrm>
          <a:prstGeom prst="rect">
            <a:avLst/>
          </a:prstGeom>
          <a:noFill/>
        </p:spPr>
      </p:pic>
      <p:pic>
        <p:nvPicPr>
          <p:cNvPr id="9" name="Picture 10" descr="C:\Users\User\Desktop\Фото058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620688"/>
            <a:ext cx="3024716" cy="2268537"/>
          </a:xfrm>
          <a:prstGeom prst="rect">
            <a:avLst/>
          </a:prstGeom>
          <a:noFill/>
        </p:spPr>
      </p:pic>
      <p:pic>
        <p:nvPicPr>
          <p:cNvPr id="10" name="Picture 2" descr="C:\Users\User\Desktop\Фото057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3501008"/>
            <a:ext cx="2055810" cy="27410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4281571"/>
            <a:ext cx="3214710" cy="2397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23528" y="188640"/>
            <a:ext cx="71287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	</a:t>
            </a:r>
            <a:r>
              <a:rPr lang="uk-UA" sz="1600" dirty="0" smtClean="0"/>
              <a:t>Ми із задоволенням будемо продовжувати свою роботу. Про проведену роботу Ви можете подивитися на сайті:</a:t>
            </a:r>
            <a:r>
              <a:rPr lang="en-US" sz="1600" b="1" dirty="0" err="1" smtClean="0"/>
              <a:t>nahalnaskola</a:t>
            </a:r>
            <a:r>
              <a:rPr lang="uk-UA" sz="1600" b="1" dirty="0" smtClean="0"/>
              <a:t>42.</a:t>
            </a:r>
            <a:r>
              <a:rPr lang="en-US" sz="1600" b="1" dirty="0" err="1" smtClean="0"/>
              <a:t>jimdo</a:t>
            </a:r>
            <a:r>
              <a:rPr lang="uk-UA" sz="1600" b="1" dirty="0" smtClean="0"/>
              <a:t>.</a:t>
            </a:r>
            <a:r>
              <a:rPr lang="en-US" sz="1600" b="1" dirty="0" smtClean="0"/>
              <a:t>com</a:t>
            </a:r>
            <a:r>
              <a:rPr lang="ru-RU" sz="1600" b="1" dirty="0" smtClean="0"/>
              <a:t>.</a:t>
            </a:r>
            <a:r>
              <a:rPr lang="uk-UA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 цьому році ми зробили багато іграшок, якими прикрашали актовий зал в школі, іграшки відправляли на ялинку в парку. Робили іграшки додому для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оселі.У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мене 35 учнів і зробили ми близько 100 іграшок.</a:t>
            </a:r>
            <a:endParaRPr lang="ru-RU" sz="1600" dirty="0"/>
          </a:p>
        </p:txBody>
      </p:sp>
      <p:pic>
        <p:nvPicPr>
          <p:cNvPr id="4" name="Picture 5" descr="C:\Users\User\Desktop\Фото30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717032"/>
            <a:ext cx="2170317" cy="2894338"/>
          </a:xfrm>
          <a:prstGeom prst="rect">
            <a:avLst/>
          </a:prstGeom>
          <a:noFill/>
        </p:spPr>
      </p:pic>
      <p:pic>
        <p:nvPicPr>
          <p:cNvPr id="5" name="Рисунок 4" descr="IMG_20141224_124752_1421682432_696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2180862"/>
            <a:ext cx="3168352" cy="4224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</TotalTime>
  <Words>45</Words>
  <Application>Microsoft Office PowerPoint</Application>
  <PresentationFormat>Экран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Эркер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</cp:revision>
  <dcterms:created xsi:type="dcterms:W3CDTF">2014-12-25T18:20:28Z</dcterms:created>
  <dcterms:modified xsi:type="dcterms:W3CDTF">2015-02-26T15:44:45Z</dcterms:modified>
</cp:coreProperties>
</file>