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73" r:id="rId9"/>
    <p:sldId id="262" r:id="rId10"/>
    <p:sldId id="274" r:id="rId11"/>
    <p:sldId id="263" r:id="rId12"/>
    <p:sldId id="277" r:id="rId13"/>
    <p:sldId id="264" r:id="rId14"/>
    <p:sldId id="276" r:id="rId15"/>
    <p:sldId id="265" r:id="rId16"/>
    <p:sldId id="278" r:id="rId17"/>
    <p:sldId id="266" r:id="rId18"/>
    <p:sldId id="279" r:id="rId19"/>
    <p:sldId id="267" r:id="rId20"/>
    <p:sldId id="280" r:id="rId21"/>
    <p:sldId id="268" r:id="rId22"/>
    <p:sldId id="281" r:id="rId23"/>
    <p:sldId id="269" r:id="rId24"/>
    <p:sldId id="282" r:id="rId25"/>
    <p:sldId id="270" r:id="rId26"/>
    <p:sldId id="283" r:id="rId27"/>
    <p:sldId id="271" r:id="rId28"/>
    <p:sldId id="284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9;&#1074;&#1077;&#1090;&#1072;\8&#1084;&#1072;&#1088;&#1090;&#1072;2015\&#1060;&#1091;&#1090;&#1072;&#1078;%20&#1082;%208%20&#1084;&#1072;&#1088;&#1090;&#1072;%20'&#1041;&#1091;&#1082;&#1077;&#1090;%20&#1094;&#1074;&#1077;&#1090;&#1086;&#1074;'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uk-UA" dirty="0" smtClean="0"/>
              <a:t>ІРШІ-ЗАГАДКИ ПРО КВІТИ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4 клас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nkoboev_ru_pole_narciss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12676"/>
            <a:ext cx="7848872" cy="588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Вот для Оли и Оксаны</a:t>
            </a:r>
            <a:br>
              <a:rPr lang="ru-RU" sz="6000" dirty="0" smtClean="0"/>
            </a:br>
            <a:r>
              <a:rPr lang="ru-RU" sz="6000" dirty="0" smtClean="0"/>
              <a:t>Разноцветные…  </a:t>
            </a:r>
            <a:endParaRPr lang="ru-RU" sz="6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9kj9xpmclzlck1zem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5100"/>
            <a:ext cx="8136904" cy="610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/>
              <a:t>Вот для Юли и для Эммы</a:t>
            </a:r>
            <a:br>
              <a:rPr lang="ru-RU" sz="6000" dirty="0" smtClean="0"/>
            </a:br>
            <a:r>
              <a:rPr lang="ru-RU" sz="6000" dirty="0" smtClean="0"/>
              <a:t>Шапка пышной…</a:t>
            </a:r>
            <a:r>
              <a:rPr lang="ru-RU" dirty="0" smtClean="0"/>
              <a:t> 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90705809_77rrpri8u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5378"/>
            <a:ext cx="8424936" cy="6318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Вот для Насти и для Розы</a:t>
            </a:r>
            <a:br>
              <a:rPr lang="ru-RU" sz="6000" dirty="0" smtClean="0"/>
            </a:br>
            <a:r>
              <a:rPr lang="ru-RU" sz="6000" dirty="0" smtClean="0"/>
              <a:t>Ветка мартовской … </a:t>
            </a:r>
            <a:endParaRPr lang="ru-RU" sz="6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c33039360b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73147" cy="5560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/>
              <a:t>А для Ксюши и для Аллы</a:t>
            </a:r>
            <a:br>
              <a:rPr lang="ru-RU" sz="6000" dirty="0" smtClean="0"/>
            </a:br>
            <a:r>
              <a:rPr lang="ru-RU" sz="6000" dirty="0" smtClean="0"/>
              <a:t>Расцветающие …  </a:t>
            </a:r>
            <a:r>
              <a:rPr lang="ru-RU" dirty="0" smtClean="0"/>
              <a:t>    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07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479" y="59159"/>
            <a:ext cx="5180746" cy="6610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Вот для Ани и Ирины</a:t>
            </a:r>
            <a:br>
              <a:rPr lang="ru-RU" sz="6000" dirty="0" smtClean="0"/>
            </a:br>
            <a:r>
              <a:rPr lang="ru-RU" sz="6000" dirty="0" err="1" smtClean="0"/>
              <a:t>Розовые</a:t>
            </a:r>
            <a:r>
              <a:rPr lang="ru-RU" sz="6000" dirty="0" smtClean="0"/>
              <a:t> …            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 этот праздник, в день цветов, </a:t>
            </a:r>
            <a:br>
              <a:rPr lang="ru-RU" sz="4800" dirty="0" smtClean="0"/>
            </a:br>
            <a:r>
              <a:rPr lang="ru-RU" sz="4800" dirty="0" smtClean="0"/>
              <a:t>Каждый их дарить готов,</a:t>
            </a:r>
            <a:br>
              <a:rPr lang="ru-RU" sz="4800" dirty="0" smtClean="0"/>
            </a:br>
            <a:r>
              <a:rPr lang="ru-RU" sz="4800" dirty="0" smtClean="0"/>
              <a:t>Приготовьтесь получать – </a:t>
            </a:r>
            <a:br>
              <a:rPr lang="ru-RU" sz="4800" dirty="0" smtClean="0"/>
            </a:br>
            <a:r>
              <a:rPr lang="ru-RU" sz="4800" dirty="0" smtClean="0"/>
              <a:t>Точно в рифму отвечать!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505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268567" cy="5451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А для Вали и Наташки</a:t>
            </a:r>
            <a:br>
              <a:rPr lang="ru-RU" sz="6000" dirty="0" smtClean="0"/>
            </a:br>
            <a:r>
              <a:rPr lang="ru-RU" sz="6000" dirty="0" smtClean="0"/>
              <a:t>Расчудесные…    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70317637_70118727_26025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30219" cy="5422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/>
              <a:t>Вот для Светы и Ларисы</a:t>
            </a:r>
            <a:br>
              <a:rPr lang="ru-RU" sz="6000" dirty="0" smtClean="0"/>
            </a:br>
            <a:r>
              <a:rPr lang="ru-RU" sz="6000" dirty="0" smtClean="0"/>
              <a:t>Очень нежные…   </a:t>
            </a:r>
            <a:r>
              <a:rPr lang="ru-RU" dirty="0" smtClean="0"/>
              <a:t> 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626bb4ae1c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54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Вот для Сони, Вероники</a:t>
            </a:r>
            <a:br>
              <a:rPr lang="ru-RU" sz="6000" dirty="0" smtClean="0"/>
            </a:br>
            <a:r>
              <a:rPr lang="ru-RU" sz="6000" dirty="0" smtClean="0"/>
              <a:t>Ярко-красные…  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1456724_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84176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/>
              <a:t>А для Зины и для Нины</a:t>
            </a:r>
            <a:br>
              <a:rPr lang="ru-RU" sz="6000" dirty="0" smtClean="0"/>
            </a:br>
            <a:r>
              <a:rPr lang="ru-RU" sz="6000" dirty="0" smtClean="0"/>
              <a:t>Ветка белого…  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0a04c32bb5c085709b3cf4a377d251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836712"/>
            <a:ext cx="8559965" cy="5695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А сам</a:t>
            </a:r>
            <a:r>
              <a:rPr lang="ru-RU" sz="4000" dirty="0" err="1" smtClean="0"/>
              <a:t>ый</a:t>
            </a:r>
            <a:r>
              <a:rPr lang="ru-RU" sz="4000" dirty="0" smtClean="0"/>
              <a:t> драгоценный цветок тот, который дети сделали своими руками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Фото0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77980"/>
            <a:ext cx="7344816" cy="5076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96dc5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9662"/>
            <a:ext cx="7488832" cy="6228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утаж к 8 марта 'Букет цветов'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7765" y="404664"/>
            <a:ext cx="7850659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Я держу цветов букет,</a:t>
            </a:r>
            <a:br>
              <a:rPr lang="ru-RU" sz="4800" dirty="0" smtClean="0"/>
            </a:br>
            <a:r>
              <a:rPr lang="ru-RU" sz="4800" dirty="0" smtClean="0"/>
              <a:t>Тут каких их только нет…</a:t>
            </a:r>
            <a:br>
              <a:rPr lang="ru-RU" sz="4800" dirty="0" smtClean="0"/>
            </a:br>
            <a:r>
              <a:rPr lang="ru-RU" sz="4800" dirty="0" smtClean="0"/>
              <a:t>Вот для Тани и для галки</a:t>
            </a:r>
            <a:br>
              <a:rPr lang="ru-RU" sz="4800" dirty="0" smtClean="0"/>
            </a:br>
            <a:r>
              <a:rPr lang="ru-RU" sz="4800" dirty="0" smtClean="0"/>
              <a:t>Ароматные………..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feed.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86" y="620688"/>
            <a:ext cx="898899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Вот для Саши и для Фени</a:t>
            </a:r>
            <a:br>
              <a:rPr lang="ru-RU" sz="6000" dirty="0" smtClean="0"/>
            </a:br>
            <a:r>
              <a:rPr lang="ru-RU" sz="6000" dirty="0" smtClean="0"/>
              <a:t>Ветка пенистой…….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2f8c907ee68a_imag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7992888" cy="5994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А для Кати и Алисы</a:t>
            </a:r>
            <a:br>
              <a:rPr lang="ru-RU" sz="6000" dirty="0" smtClean="0"/>
            </a:br>
            <a:r>
              <a:rPr lang="ru-RU" sz="6000" dirty="0" smtClean="0"/>
              <a:t>Желто-белые … 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79</Words>
  <Application>Microsoft Office PowerPoint</Application>
  <PresentationFormat>Экран (4:3)</PresentationFormat>
  <Paragraphs>16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ВІРШІ-ЗАГАДКИ ПРО КВІТИ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А самый драгоценный цветок тот, который дети сделали своими руками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ВІРШІ-ЗАГАДКИ ПРО КВІТИ</dc:title>
  <dc:creator>User</dc:creator>
  <cp:lastModifiedBy>User</cp:lastModifiedBy>
  <cp:revision>11</cp:revision>
  <dcterms:created xsi:type="dcterms:W3CDTF">2015-02-07T20:21:17Z</dcterms:created>
  <dcterms:modified xsi:type="dcterms:W3CDTF">2015-02-22T18:44:35Z</dcterms:modified>
</cp:coreProperties>
</file>