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1828800"/>
          </a:xfrm>
        </p:spPr>
        <p:txBody>
          <a:bodyPr>
            <a:normAutofit/>
          </a:bodyPr>
          <a:lstStyle/>
          <a:p>
            <a:r>
              <a:rPr lang="ru-RU" sz="7200" b="0" dirty="0" err="1" smtClean="0">
                <a:solidFill>
                  <a:schemeClr val="tx1"/>
                </a:solidFill>
              </a:rPr>
              <a:t>Усний</a:t>
            </a:r>
            <a:r>
              <a:rPr lang="ru-RU" sz="7200" b="0" dirty="0" smtClean="0">
                <a:solidFill>
                  <a:schemeClr val="tx1"/>
                </a:solidFill>
              </a:rPr>
              <a:t> </a:t>
            </a:r>
            <a:r>
              <a:rPr lang="ru-RU" sz="7200" b="0" dirty="0" err="1" smtClean="0">
                <a:solidFill>
                  <a:schemeClr val="tx1"/>
                </a:solidFill>
              </a:rPr>
              <a:t>рахунок</a:t>
            </a:r>
            <a:endParaRPr lang="ru-RU" sz="72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uk-UA" dirty="0" smtClean="0"/>
              <a:t>і</a:t>
            </a:r>
            <a:r>
              <a:rPr lang="ru-RU" dirty="0" err="1" smtClean="0"/>
              <a:t>дготувала</a:t>
            </a:r>
            <a:r>
              <a:rPr lang="ru-RU" dirty="0" smtClean="0"/>
              <a:t>:</a:t>
            </a:r>
          </a:p>
          <a:p>
            <a:r>
              <a:rPr lang="uk-UA" dirty="0" err="1" smtClean="0"/>
              <a:t>Ахмадєєва</a:t>
            </a:r>
            <a:r>
              <a:rPr lang="uk-UA" dirty="0" smtClean="0"/>
              <a:t> С.М.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56176" y="2564904"/>
            <a:ext cx="2160240" cy="792088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98-53</a:t>
            </a:r>
            <a:endParaRPr lang="ru-RU" sz="4800" b="1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3572272" y="557064"/>
            <a:ext cx="21602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69-48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3563888" y="5661248"/>
            <a:ext cx="21602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4800" b="1" dirty="0" smtClean="0"/>
              <a:t>42+25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6372200" y="4581128"/>
            <a:ext cx="21602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4800" b="1" dirty="0" smtClean="0"/>
              <a:t>28+70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539552" y="4581128"/>
            <a:ext cx="21602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4800" b="1" dirty="0" smtClean="0"/>
              <a:t>21+19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827584" y="2636912"/>
            <a:ext cx="216024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4800" b="1" dirty="0" smtClean="0"/>
              <a:t>43+26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844824"/>
            <a:ext cx="2384019" cy="28696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013176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1"/>
                </a:solidFill>
              </a:rPr>
              <a:t>21,45,98,67,40,69</a:t>
            </a:r>
            <a:endParaRPr lang="ru-RU" sz="80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764704"/>
            <a:ext cx="3135441" cy="37741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5770984" cy="5472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«Знаки </a:t>
            </a:r>
            <a:r>
              <a:rPr lang="ru-RU" b="1" dirty="0" err="1" smtClean="0">
                <a:solidFill>
                  <a:schemeClr val="tx1"/>
                </a:solidFill>
              </a:rPr>
              <a:t>загубилися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56-43       19</a:t>
            </a:r>
            <a:br>
              <a:rPr lang="ru-RU" dirty="0" smtClean="0"/>
            </a:br>
            <a:r>
              <a:rPr lang="ru-RU" dirty="0" smtClean="0"/>
              <a:t>37+18       55</a:t>
            </a:r>
            <a:br>
              <a:rPr lang="ru-RU" dirty="0" smtClean="0"/>
            </a:br>
            <a:r>
              <a:rPr lang="ru-RU" dirty="0" smtClean="0"/>
              <a:t>72+12      100</a:t>
            </a:r>
            <a:br>
              <a:rPr lang="ru-RU" dirty="0" smtClean="0"/>
            </a:br>
            <a:r>
              <a:rPr lang="ru-RU" dirty="0" smtClean="0"/>
              <a:t>86-31      27</a:t>
            </a:r>
            <a:br>
              <a:rPr lang="ru-RU" dirty="0" smtClean="0"/>
            </a:br>
            <a:r>
              <a:rPr lang="ru-RU" dirty="0" smtClean="0"/>
              <a:t>90-55       50</a:t>
            </a:r>
            <a:br>
              <a:rPr lang="ru-RU" dirty="0" smtClean="0"/>
            </a:br>
            <a:r>
              <a:rPr lang="ru-RU" dirty="0" smtClean="0"/>
              <a:t>63+12      77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User\Desktop\depositphotos_3627329-Cartoon-Wise-Ow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44824"/>
            <a:ext cx="2423939" cy="46560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126876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9888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63691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33569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400506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47251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&lt;,=,&lt;,&gt;,&lt;,=</a:t>
            </a:r>
            <a:endParaRPr lang="ru-RU" sz="9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Desktop\depositphotos_3627329-Cartoon-Wise-Ow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135907" cy="379191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800" b="1" dirty="0" smtClean="0">
                <a:solidFill>
                  <a:schemeClr val="tx1"/>
                </a:solidFill>
              </a:rPr>
              <a:t>МОЛОДЦІ!</a:t>
            </a:r>
            <a:endParaRPr lang="ru-RU" sz="88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\Desktop\1372179149_albertvamph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76872"/>
            <a:ext cx="4253458" cy="3726029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Усний рахунок</vt:lpstr>
      <vt:lpstr>Слайд 2</vt:lpstr>
      <vt:lpstr>21,45,98,67,40,69</vt:lpstr>
      <vt:lpstr>        «Знаки загубилися»  56-43       19 37+18       55 72+12      100 86-31      27 90-55       50 63+12      77  </vt:lpstr>
      <vt:lpstr>&lt;,=,&lt;,&gt;,&lt;,=</vt:lpstr>
      <vt:lpstr>МОЛОДЦІ!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Усний рахунок</dc:title>
  <dc:creator>User</dc:creator>
  <cp:lastModifiedBy>User</cp:lastModifiedBy>
  <cp:revision>5</cp:revision>
  <dcterms:created xsi:type="dcterms:W3CDTF">2014-12-21T05:57:54Z</dcterms:created>
  <dcterms:modified xsi:type="dcterms:W3CDTF">2014-12-21T07:01:40Z</dcterms:modified>
</cp:coreProperties>
</file>