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00263"/>
          </a:xfrm>
        </p:spPr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</a:rPr>
              <a:t>Зле Вогнище та Добрий Вогник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ЗНВК№</a:t>
            </a:r>
            <a:r>
              <a:rPr lang="uk-UA" b="1" dirty="0" smtClean="0"/>
              <a:t>42</a:t>
            </a:r>
            <a:endParaRPr lang="ru-RU" dirty="0" smtClean="0"/>
          </a:p>
          <a:p>
            <a:r>
              <a:rPr lang="uk-UA" b="1" dirty="0" smtClean="0"/>
              <a:t>Підготувала: </a:t>
            </a:r>
            <a:r>
              <a:rPr lang="uk-UA" b="1" dirty="0" err="1" smtClean="0"/>
              <a:t>Ахмадєєва</a:t>
            </a:r>
            <a:r>
              <a:rPr lang="uk-UA" b="1" dirty="0" smtClean="0"/>
              <a:t> С.М.</a:t>
            </a:r>
            <a:endParaRPr lang="ru-RU" dirty="0" smtClean="0"/>
          </a:p>
          <a:p>
            <a:r>
              <a:rPr lang="uk-UA" b="1" dirty="0" smtClean="0"/>
              <a:t>Вчитель початкових класів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429132"/>
            <a:ext cx="2357454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71480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Жар </a:t>
            </a:r>
            <a:r>
              <a:rPr lang="ru-RU" sz="2400" dirty="0" err="1" smtClean="0"/>
              <a:t>з-під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заслінки</a:t>
            </a:r>
            <a:r>
              <a:rPr lang="ru-RU" sz="2400" dirty="0" smtClean="0"/>
              <a:t> упав, в </a:t>
            </a:r>
            <a:r>
              <a:rPr lang="ru-RU" sz="2400" dirty="0" err="1" smtClean="0"/>
              <a:t>хаті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вогонь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запалав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Не </a:t>
            </a:r>
            <a:r>
              <a:rPr lang="ru-RU" sz="2400" dirty="0" err="1" smtClean="0"/>
              <a:t>дивися</a:t>
            </a:r>
            <a:r>
              <a:rPr lang="ru-RU" sz="2400" dirty="0" smtClean="0"/>
              <a:t>, </a:t>
            </a:r>
            <a:r>
              <a:rPr lang="ru-RU" sz="2400" dirty="0" err="1" smtClean="0"/>
              <a:t>не</a:t>
            </a:r>
            <a:r>
              <a:rPr lang="ru-RU" sz="2400" dirty="0" smtClean="0"/>
              <a:t> </a:t>
            </a:r>
            <a:r>
              <a:rPr lang="ru-RU" sz="2400" dirty="0" err="1" smtClean="0"/>
              <a:t>чекай</a:t>
            </a:r>
            <a:r>
              <a:rPr lang="ru-RU" sz="2400" dirty="0" smtClean="0"/>
              <a:t>, а водою ... 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2071678"/>
            <a:ext cx="557216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786314" y="1071546"/>
            <a:ext cx="40831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ЗАЛИВАЙ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Як </a:t>
            </a:r>
            <a:r>
              <a:rPr lang="ru-RU" sz="2400" dirty="0" err="1" smtClean="0"/>
              <a:t>побачиш</a:t>
            </a:r>
            <a:r>
              <a:rPr lang="ru-RU" sz="2400" dirty="0" smtClean="0"/>
              <a:t> – </a:t>
            </a:r>
            <a:r>
              <a:rPr lang="ru-RU" sz="2400" dirty="0" err="1" smtClean="0"/>
              <a:t>малюки</a:t>
            </a:r>
            <a:r>
              <a:rPr lang="ru-RU" sz="2400" dirty="0" smtClean="0"/>
              <a:t> </a:t>
            </a:r>
            <a:r>
              <a:rPr lang="ru-RU" sz="2400" dirty="0" err="1" smtClean="0"/>
              <a:t>узялись</a:t>
            </a:r>
            <a:r>
              <a:rPr lang="ru-RU" sz="2400" dirty="0" smtClean="0"/>
              <a:t> за </a:t>
            </a:r>
            <a:r>
              <a:rPr lang="ru-RU" sz="2400" dirty="0" err="1" smtClean="0"/>
              <a:t>сірники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Як </a:t>
            </a:r>
            <a:r>
              <a:rPr lang="ru-RU" sz="2400" dirty="0" err="1" smtClean="0"/>
              <a:t>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маєш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спиняти</a:t>
            </a:r>
            <a:r>
              <a:rPr lang="ru-RU" sz="2400" dirty="0" smtClean="0"/>
              <a:t>? </a:t>
            </a:r>
            <a:r>
              <a:rPr lang="ru-RU" sz="2400" dirty="0" err="1" smtClean="0"/>
              <a:t>Сірники</a:t>
            </a:r>
            <a:r>
              <a:rPr lang="ru-RU" sz="2400" dirty="0" smtClean="0"/>
              <a:t> у них …  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28868"/>
            <a:ext cx="6429419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143504" y="1428736"/>
            <a:ext cx="3820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ЗАБРАТИ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Розігрілась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праска</a:t>
            </a:r>
            <a:r>
              <a:rPr lang="ru-RU" sz="2400" dirty="0" smtClean="0"/>
              <a:t>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маєш</a:t>
            </a:r>
            <a:r>
              <a:rPr lang="ru-RU" sz="2400" dirty="0" smtClean="0"/>
              <a:t>, </a:t>
            </a:r>
            <a:r>
              <a:rPr lang="ru-RU" sz="2400" dirty="0" err="1" smtClean="0"/>
              <a:t>друже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За </a:t>
            </a:r>
            <a:r>
              <a:rPr lang="ru-RU" sz="2400" dirty="0" err="1" smtClean="0"/>
              <a:t>гаряче</a:t>
            </a:r>
            <a:r>
              <a:rPr lang="ru-RU" sz="2400" dirty="0" smtClean="0"/>
              <a:t> не хапай , </a:t>
            </a:r>
            <a:r>
              <a:rPr lang="ru-RU" sz="2400" dirty="0" err="1" smtClean="0"/>
              <a:t>із</a:t>
            </a:r>
            <a:r>
              <a:rPr lang="ru-RU" sz="2400" dirty="0" smtClean="0"/>
              <a:t> розетки …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642942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643438" y="1500174"/>
            <a:ext cx="4410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ВИМИКАЙ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Як </a:t>
            </a:r>
            <a:r>
              <a:rPr lang="ru-RU" sz="2400" dirty="0" err="1" smtClean="0"/>
              <a:t>побачиш</a:t>
            </a:r>
            <a:r>
              <a:rPr lang="ru-RU" sz="2400" dirty="0" smtClean="0"/>
              <a:t> – </a:t>
            </a:r>
            <a:r>
              <a:rPr lang="ru-RU" sz="2400" dirty="0" err="1" smtClean="0"/>
              <a:t>десь</a:t>
            </a:r>
            <a:r>
              <a:rPr lang="ru-RU" sz="2400" dirty="0" smtClean="0"/>
              <a:t> </a:t>
            </a:r>
            <a:r>
              <a:rPr lang="ru-RU" sz="2400" dirty="0" err="1" smtClean="0"/>
              <a:t>горить</a:t>
            </a:r>
            <a:r>
              <a:rPr lang="ru-RU" sz="2400" dirty="0" smtClean="0"/>
              <a:t>, </a:t>
            </a:r>
            <a:r>
              <a:rPr lang="ru-RU" sz="2400" dirty="0" err="1" smtClean="0"/>
              <a:t>мусиш</a:t>
            </a:r>
            <a:r>
              <a:rPr lang="ru-RU" sz="2400" dirty="0" smtClean="0"/>
              <a:t> </a:t>
            </a:r>
            <a:r>
              <a:rPr lang="ru-RU" sz="2400" dirty="0" err="1" smtClean="0"/>
              <a:t>ти</a:t>
            </a:r>
            <a:r>
              <a:rPr lang="ru-RU" sz="2400" dirty="0" smtClean="0"/>
              <a:t> в ту саму </a:t>
            </a:r>
            <a:r>
              <a:rPr lang="ru-RU" sz="2400" dirty="0" err="1" smtClean="0"/>
              <a:t>мить</a:t>
            </a:r>
            <a:endParaRPr lang="ru-RU" sz="2400" dirty="0" smtClean="0"/>
          </a:p>
          <a:p>
            <a:r>
              <a:rPr lang="ru-RU" sz="2400" dirty="0" smtClean="0"/>
              <a:t>До </a:t>
            </a:r>
            <a:r>
              <a:rPr lang="ru-RU" sz="2400" dirty="0" err="1" smtClean="0"/>
              <a:t>пожежників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дзвонити</a:t>
            </a:r>
            <a:r>
              <a:rPr lang="ru-RU" sz="2400" dirty="0" smtClean="0"/>
              <a:t>, про </a:t>
            </a:r>
            <a:r>
              <a:rPr lang="ru-RU" sz="2400" dirty="0" err="1" smtClean="0"/>
              <a:t>пожежу</a:t>
            </a:r>
            <a:r>
              <a:rPr lang="ru-RU" sz="2400" dirty="0" smtClean="0"/>
              <a:t> ... 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714379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357554" y="1357298"/>
            <a:ext cx="5424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СПОВІСТИТИ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6143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Вивчіть</a:t>
            </a:r>
            <a:r>
              <a:rPr lang="ru-RU" sz="2400" dirty="0" smtClean="0"/>
              <a:t> правила </a:t>
            </a:r>
            <a:r>
              <a:rPr lang="ru-RU" sz="2400" dirty="0" err="1" smtClean="0"/>
              <a:t>пожежні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Будьте </a:t>
            </a:r>
            <a:r>
              <a:rPr lang="ru-RU" sz="2400" dirty="0" err="1" smtClean="0"/>
              <a:t>завжди</a:t>
            </a:r>
            <a:r>
              <a:rPr lang="ru-RU" sz="2400" dirty="0" smtClean="0"/>
              <a:t> </a:t>
            </a:r>
            <a:r>
              <a:rPr lang="ru-RU" sz="2400" dirty="0" err="1" smtClean="0"/>
              <a:t>обережні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Знає</a:t>
            </a:r>
            <a:r>
              <a:rPr lang="ru-RU" sz="2400" dirty="0" smtClean="0"/>
              <a:t> хай </a:t>
            </a:r>
            <a:r>
              <a:rPr lang="ru-RU" sz="2400" dirty="0" err="1" smtClean="0"/>
              <a:t>дитина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кожна</a:t>
            </a:r>
            <a:r>
              <a:rPr lang="ru-RU" sz="2400" dirty="0" smtClean="0"/>
              <a:t>:</a:t>
            </a:r>
          </a:p>
          <a:p>
            <a:r>
              <a:rPr lang="ru-RU" sz="2400" dirty="0" err="1" smtClean="0"/>
              <a:t>Жартувать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вогнем ...        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71744"/>
            <a:ext cx="557216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286248" y="1571612"/>
            <a:ext cx="4708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МОЖНА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</TotalTime>
  <Words>113</Words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Зле Вогнище та Добрий Вогник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Зле Вогнище та Добрий Вогник</dc:title>
  <cp:lastModifiedBy>User</cp:lastModifiedBy>
  <cp:revision>5</cp:revision>
  <dcterms:modified xsi:type="dcterms:W3CDTF">2014-11-28T20:18:02Z</dcterms:modified>
</cp:coreProperties>
</file>