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68" r:id="rId4"/>
    <p:sldId id="269" r:id="rId5"/>
    <p:sldId id="265" r:id="rId6"/>
    <p:sldId id="264" r:id="rId7"/>
    <p:sldId id="263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55E"/>
    <a:srgbClr val="DBE5F1"/>
    <a:srgbClr val="DCBD84"/>
    <a:srgbClr val="CFA559"/>
    <a:srgbClr val="DF5FBA"/>
    <a:srgbClr val="D739AA"/>
    <a:srgbClr val="C929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5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0E4B-2DB3-4B7C-880D-734710E0C3C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ACC-E5D5-4B81-A8F0-8D61846C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2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2.pn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er.at.ua/publ/zanjattja_z_majbutnimi_pershoklasnikami/rozrobki_zanjat_pidgotovchikh_kursiv_dlja_majbutnikh_pershoklasnikiv/51-1-0-36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І занят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zymbalukgeo.ucoz.ru/4/ris-l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0"/>
            <a:ext cx="6768752" cy="6858000"/>
          </a:xfrm>
          <a:prstGeom prst="rect">
            <a:avLst/>
          </a:prstGeom>
          <a:noFill/>
        </p:spPr>
      </p:pic>
      <p:pic>
        <p:nvPicPr>
          <p:cNvPr id="5" name="Рисунок 4" descr="http://img1.liveinternet.ru/images/attach/c/2/73/383/73383497_kak_interesno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645024"/>
            <a:ext cx="2736304" cy="27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Irina\Desktop\Рисунок3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16216" y="3429000"/>
            <a:ext cx="2232248" cy="28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5476874"/>
            <a:ext cx="5652120" cy="1381126"/>
          </a:xfrm>
          <a:prstGeom prst="rect">
            <a:avLst/>
          </a:prstGeom>
          <a:noFill/>
        </p:spPr>
      </p:pic>
      <p:pic>
        <p:nvPicPr>
          <p:cNvPr id="8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476874"/>
            <a:ext cx="3563888" cy="13811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тваринка знаходиться праворуч, а яка ліворуч від дерева? Якого кольору котик, собачка?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52536" y="0"/>
            <a:ext cx="964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Ліворуч, праворуч, посередині</a:t>
            </a:r>
            <a:endParaRPr lang="ru-RU" sz="5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 кольору платтячко зліва, справа, посередині? </a:t>
            </a:r>
          </a:p>
        </p:txBody>
      </p:sp>
      <p:pic>
        <p:nvPicPr>
          <p:cNvPr id="26636" name="Picture 12" descr="http://www.clker.com/cliparts/q/E/4/r/Q/L/purple-dress-h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51786"/>
            <a:ext cx="3563888" cy="3841511"/>
          </a:xfrm>
          <a:prstGeom prst="rect">
            <a:avLst/>
          </a:prstGeom>
          <a:noFill/>
        </p:spPr>
      </p:pic>
      <p:pic>
        <p:nvPicPr>
          <p:cNvPr id="26638" name="Picture 14" descr="http://homeimprovementbasics.com/wp-content/uploads/2013/09/dress-clipartorange-dress-clip-art---vector-clip-art-online-royalty-free-dsvewarj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975606"/>
            <a:ext cx="3600400" cy="3880868"/>
          </a:xfrm>
          <a:prstGeom prst="rect">
            <a:avLst/>
          </a:prstGeom>
          <a:noFill/>
        </p:spPr>
      </p:pic>
      <p:pic>
        <p:nvPicPr>
          <p:cNvPr id="26642" name="Picture 18" descr="http://www.clker.com/cliparts/m/T/M/9/T/0/turquoise-dress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2492896"/>
            <a:ext cx="3635896" cy="39257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52536" y="0"/>
            <a:ext cx="964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Ліворуч, праворуч, посередині</a:t>
            </a:r>
            <a:endParaRPr lang="ru-RU" sz="5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64904"/>
            <a:ext cx="2382293" cy="1486792"/>
          </a:xfrm>
          <a:prstGeom prst="rect">
            <a:avLst/>
          </a:prstGeom>
          <a:noFill/>
        </p:spPr>
      </p:pic>
      <p:pic>
        <p:nvPicPr>
          <p:cNvPr id="13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78417"/>
            <a:ext cx="2627784" cy="57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564904"/>
            <a:ext cx="2382293" cy="1486792"/>
          </a:xfrm>
          <a:prstGeom prst="rect">
            <a:avLst/>
          </a:prstGeom>
          <a:noFill/>
        </p:spPr>
      </p:pic>
      <p:pic>
        <p:nvPicPr>
          <p:cNvPr id="25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564904"/>
            <a:ext cx="2382293" cy="1486792"/>
          </a:xfrm>
          <a:prstGeom prst="rect">
            <a:avLst/>
          </a:prstGeom>
          <a:noFill/>
        </p:spPr>
      </p:pic>
      <p:pic>
        <p:nvPicPr>
          <p:cNvPr id="26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1707" y="2564904"/>
            <a:ext cx="2382293" cy="1486792"/>
          </a:xfrm>
          <a:prstGeom prst="rect">
            <a:avLst/>
          </a:prstGeom>
          <a:noFill/>
        </p:spPr>
      </p:pic>
      <p:pic>
        <p:nvPicPr>
          <p:cNvPr id="27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6278417"/>
            <a:ext cx="2627784" cy="57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6" descr="http://www.pageresource.com/clipart/clipart/food/beveragesdrinks/cuppa-schwoo-0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6278417"/>
            <a:ext cx="2627784" cy="57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Скажи, чого більше – чашок чи блюдець?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0"/>
            <a:ext cx="5035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Більше - менше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4921E-6 L -0.00035 0.39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4709E-6 L 0.05087 0.384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3691E-6 L 0.07865 0.367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freesamplemomma.com/blog/wp-content/uploads/2010/10/partridge_in_a_pear_tree_0515-1003-2004-2739_SMU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92696"/>
            <a:ext cx="3739084" cy="5472608"/>
          </a:xfrm>
          <a:prstGeom prst="rect">
            <a:avLst/>
          </a:prstGeom>
          <a:noFill/>
        </p:spPr>
      </p:pic>
      <p:pic>
        <p:nvPicPr>
          <p:cNvPr id="29706" name="Picture 10" descr="http://www.kylauudis.ee/wp-content/uploads/apple-tre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124744"/>
            <a:ext cx="3753187" cy="5157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Яке дерево зліва, справа? Яке з них вище, нижче?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 кольору груші, яблука?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33080" y="1"/>
            <a:ext cx="9409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Ліворуч - праворуч, вище - нижче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openclipart.org/image/800px/svg_to_png/121447/just_a_tre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5157192"/>
            <a:ext cx="1008112" cy="1499320"/>
          </a:xfrm>
          <a:prstGeom prst="rect">
            <a:avLst/>
          </a:prstGeom>
          <a:noFill/>
        </p:spPr>
      </p:pic>
      <p:pic>
        <p:nvPicPr>
          <p:cNvPr id="7" name="Picture 6" descr="http://openclipart.org/image/800px/svg_to_png/121447/just_a_tre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692696"/>
            <a:ext cx="3240360" cy="48836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стоїть зліва від дерева, а хто справа? 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 кольору теля, козеня?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з них вищий, а хто нижчий?</a:t>
            </a:r>
          </a:p>
        </p:txBody>
      </p:sp>
      <p:pic>
        <p:nvPicPr>
          <p:cNvPr id="9" name="Picture 4" descr="http://babochka1.ucoz.ru/77864260_5a7b8b7bd6bd.pn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220072" y="4005064"/>
            <a:ext cx="2304256" cy="2636911"/>
          </a:xfrm>
          <a:prstGeom prst="rect">
            <a:avLst/>
          </a:prstGeom>
          <a:noFill/>
        </p:spPr>
      </p:pic>
      <p:pic>
        <p:nvPicPr>
          <p:cNvPr id="10" name="Picture 4" descr="http://babochka1.ucoz.ru/77864260_5a7b8b7bd6bd.pn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262947" y="2708920"/>
            <a:ext cx="3600399" cy="3982703"/>
          </a:xfrm>
          <a:prstGeom prst="rect">
            <a:avLst/>
          </a:prstGeom>
          <a:noFill/>
        </p:spPr>
      </p:pic>
      <p:pic>
        <p:nvPicPr>
          <p:cNvPr id="11268" name="Picture 4" descr="http://libertyunion.schoolwires.net/cms/lib7/CA01001129/Centricity/Domain/545/spring-flower-patc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5805264"/>
            <a:ext cx="2411760" cy="1052736"/>
          </a:xfrm>
          <a:prstGeom prst="rect">
            <a:avLst/>
          </a:prstGeom>
          <a:noFill/>
        </p:spPr>
      </p:pic>
      <p:pic>
        <p:nvPicPr>
          <p:cNvPr id="11" name="Picture 4" descr="http://libertyunion.schoolwires.net/cms/lib7/CA01001129/Centricity/Domain/545/spring-flower-patc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5805264"/>
            <a:ext cx="2411760" cy="1052736"/>
          </a:xfrm>
          <a:prstGeom prst="rect">
            <a:avLst/>
          </a:prstGeom>
          <a:noFill/>
        </p:spPr>
      </p:pic>
      <p:pic>
        <p:nvPicPr>
          <p:cNvPr id="12" name="Picture 4" descr="http://libertyunion.schoolwires.net/cms/lib7/CA01001129/Centricity/Domain/545/spring-flower-patc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736" y="5805264"/>
            <a:ext cx="2411760" cy="1052736"/>
          </a:xfrm>
          <a:prstGeom prst="rect">
            <a:avLst/>
          </a:prstGeom>
          <a:noFill/>
        </p:spPr>
      </p:pic>
      <p:pic>
        <p:nvPicPr>
          <p:cNvPr id="13" name="Picture 4" descr="http://libertyunion.schoolwires.net/cms/lib7/CA01001129/Centricity/Domain/545/spring-flower-patc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805264"/>
            <a:ext cx="2411760" cy="105273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-133080" y="1"/>
            <a:ext cx="9409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Ліворуч - праворуч, вище - нижче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якій полиці стоїть портфель, лопата, камера, щітка? Перелічи предмети на найнижчій полиці.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7t.ru/zooms/7d8a/2/3b1ba87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9173210" cy="5733256"/>
          </a:xfrm>
          <a:prstGeom prst="rect">
            <a:avLst/>
          </a:prstGeom>
          <a:noFill/>
        </p:spPr>
      </p:pic>
      <p:pic>
        <p:nvPicPr>
          <p:cNvPr id="5" name="Picture 4" descr="http://s2.rimg.info/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33706">
            <a:off x="4881916" y="2730803"/>
            <a:ext cx="1623948" cy="1623948"/>
          </a:xfrm>
          <a:prstGeom prst="rect">
            <a:avLst/>
          </a:prstGeom>
          <a:noFill/>
        </p:spPr>
      </p:pic>
      <p:pic>
        <p:nvPicPr>
          <p:cNvPr id="6" name="Picture 2" descr="http://img3.proshkolu.ru/content/media/pic/std/2000000/1461000/1460227-d788adf0080d976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01403">
            <a:off x="6556703" y="4960714"/>
            <a:ext cx="1534908" cy="15930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 хлопчик з’їжджає униз, а який тягне саночки вгору?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saportaparla.com/formazione/wp-content/uploads/2012/02/mati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356992"/>
            <a:ext cx="1923656" cy="2924944"/>
          </a:xfrm>
          <a:prstGeom prst="rect">
            <a:avLst/>
          </a:prstGeom>
          <a:noFill/>
        </p:spPr>
      </p:pic>
      <p:pic>
        <p:nvPicPr>
          <p:cNvPr id="32772" name="Picture 4" descr="http://usaportaparla.com/formazione/wp-content/uploads/2012/02/mati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348880"/>
            <a:ext cx="2454829" cy="3732599"/>
          </a:xfrm>
          <a:prstGeom prst="rect">
            <a:avLst/>
          </a:prstGeom>
          <a:noFill/>
        </p:spPr>
      </p:pic>
      <p:pic>
        <p:nvPicPr>
          <p:cNvPr id="8" name="Picture 4" descr="http://usaportaparla.com/formazione/wp-content/uploads/2012/02/mati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836712"/>
            <a:ext cx="3456384" cy="54292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 олівець найдовший, найкоротший?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0"/>
            <a:ext cx="5837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Довгий - короткий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стрічка найширша, найвужча? 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найдовша, найкоротша?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img-fotki.yandex.ru/get/6302/116363917.35/0_76695_75193b80_XL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89920"/>
          <a:stretch>
            <a:fillRect/>
          </a:stretch>
        </p:blipFill>
        <p:spPr bwMode="auto">
          <a:xfrm>
            <a:off x="323528" y="4077072"/>
            <a:ext cx="6336704" cy="1728192"/>
          </a:xfrm>
          <a:prstGeom prst="rect">
            <a:avLst/>
          </a:prstGeom>
          <a:noFill/>
        </p:spPr>
      </p:pic>
      <p:pic>
        <p:nvPicPr>
          <p:cNvPr id="7" name="Picture 2" descr="http://img-fotki.yandex.ru/get/6302/116363917.35/0_76695_75193b80_XL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89920"/>
          <a:stretch>
            <a:fillRect/>
          </a:stretch>
        </p:blipFill>
        <p:spPr bwMode="auto">
          <a:xfrm>
            <a:off x="395536" y="1556792"/>
            <a:ext cx="7200800" cy="1270729"/>
          </a:xfrm>
          <a:prstGeom prst="rect">
            <a:avLst/>
          </a:prstGeom>
          <a:noFill/>
        </p:spPr>
      </p:pic>
      <p:pic>
        <p:nvPicPr>
          <p:cNvPr id="8" name="Picture 2" descr="http://img-fotki.yandex.ru/get/6302/116363917.35/0_76695_75193b80_XL"/>
          <p:cNvPicPr>
            <a:picLocks noChangeAspect="1" noChangeArrowheads="1"/>
          </p:cNvPicPr>
          <p:nvPr/>
        </p:nvPicPr>
        <p:blipFill>
          <a:blip r:embed="rId2" cstate="print"/>
          <a:srcRect b="89920"/>
          <a:stretch>
            <a:fillRect/>
          </a:stretch>
        </p:blipFill>
        <p:spPr bwMode="auto">
          <a:xfrm>
            <a:off x="323528" y="3068960"/>
            <a:ext cx="8568952" cy="7920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03648" y="0"/>
            <a:ext cx="631807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Довгий – короткий, </a:t>
            </a:r>
          </a:p>
          <a:p>
            <a:pPr algn="ctr"/>
            <a:r>
              <a:rPr lang="uk-UA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широкий - вузький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з тваринок пройде у найвужчий підземний хід?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18" name="Picture 2" descr="http://img0.liveinternet.ru/images/attach/c/6/92/334/92334064_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06302"/>
            <a:ext cx="1872208" cy="14516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3140968"/>
            <a:ext cx="7092280" cy="1152128"/>
          </a:xfrm>
          <a:prstGeom prst="rect">
            <a:avLst/>
          </a:prstGeom>
          <a:solidFill>
            <a:srgbClr val="B7555E"/>
          </a:solidFill>
          <a:ln>
            <a:solidFill>
              <a:srgbClr val="B75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096086" y="3717032"/>
            <a:ext cx="7047914" cy="307071"/>
          </a:xfrm>
          <a:custGeom>
            <a:avLst/>
            <a:gdLst>
              <a:gd name="connsiteX0" fmla="*/ 0 w 7047914"/>
              <a:gd name="connsiteY0" fmla="*/ 267287 h 307071"/>
              <a:gd name="connsiteX1" fmla="*/ 14068 w 7047914"/>
              <a:gd name="connsiteY1" fmla="*/ 225083 h 307071"/>
              <a:gd name="connsiteX2" fmla="*/ 112542 w 7047914"/>
              <a:gd name="connsiteY2" fmla="*/ 182880 h 307071"/>
              <a:gd name="connsiteX3" fmla="*/ 281354 w 7047914"/>
              <a:gd name="connsiteY3" fmla="*/ 154745 h 307071"/>
              <a:gd name="connsiteX4" fmla="*/ 450167 w 7047914"/>
              <a:gd name="connsiteY4" fmla="*/ 126610 h 307071"/>
              <a:gd name="connsiteX5" fmla="*/ 689317 w 7047914"/>
              <a:gd name="connsiteY5" fmla="*/ 140677 h 307071"/>
              <a:gd name="connsiteX6" fmla="*/ 815927 w 7047914"/>
              <a:gd name="connsiteY6" fmla="*/ 168813 h 307071"/>
              <a:gd name="connsiteX7" fmla="*/ 872197 w 7047914"/>
              <a:gd name="connsiteY7" fmla="*/ 182880 h 307071"/>
              <a:gd name="connsiteX8" fmla="*/ 942536 w 7047914"/>
              <a:gd name="connsiteY8" fmla="*/ 196948 h 307071"/>
              <a:gd name="connsiteX9" fmla="*/ 1012874 w 7047914"/>
              <a:gd name="connsiteY9" fmla="*/ 225083 h 307071"/>
              <a:gd name="connsiteX10" fmla="*/ 1153551 w 7047914"/>
              <a:gd name="connsiteY10" fmla="*/ 267287 h 307071"/>
              <a:gd name="connsiteX11" fmla="*/ 1237957 w 7047914"/>
              <a:gd name="connsiteY11" fmla="*/ 295422 h 307071"/>
              <a:gd name="connsiteX12" fmla="*/ 1688123 w 7047914"/>
              <a:gd name="connsiteY12" fmla="*/ 281354 h 307071"/>
              <a:gd name="connsiteX13" fmla="*/ 1772530 w 7047914"/>
              <a:gd name="connsiteY13" fmla="*/ 239151 h 307071"/>
              <a:gd name="connsiteX14" fmla="*/ 1871003 w 7047914"/>
              <a:gd name="connsiteY14" fmla="*/ 225083 h 307071"/>
              <a:gd name="connsiteX15" fmla="*/ 1955410 w 7047914"/>
              <a:gd name="connsiteY15" fmla="*/ 196948 h 307071"/>
              <a:gd name="connsiteX16" fmla="*/ 1997613 w 7047914"/>
              <a:gd name="connsiteY16" fmla="*/ 182880 h 307071"/>
              <a:gd name="connsiteX17" fmla="*/ 2096087 w 7047914"/>
              <a:gd name="connsiteY17" fmla="*/ 168813 h 307071"/>
              <a:gd name="connsiteX18" fmla="*/ 2250831 w 7047914"/>
              <a:gd name="connsiteY18" fmla="*/ 126610 h 307071"/>
              <a:gd name="connsiteX19" fmla="*/ 2644727 w 7047914"/>
              <a:gd name="connsiteY19" fmla="*/ 140677 h 307071"/>
              <a:gd name="connsiteX20" fmla="*/ 2686930 w 7047914"/>
              <a:gd name="connsiteY20" fmla="*/ 154745 h 307071"/>
              <a:gd name="connsiteX21" fmla="*/ 2729133 w 7047914"/>
              <a:gd name="connsiteY21" fmla="*/ 182880 h 307071"/>
              <a:gd name="connsiteX22" fmla="*/ 2785403 w 7047914"/>
              <a:gd name="connsiteY22" fmla="*/ 211016 h 307071"/>
              <a:gd name="connsiteX23" fmla="*/ 2813539 w 7047914"/>
              <a:gd name="connsiteY23" fmla="*/ 239151 h 307071"/>
              <a:gd name="connsiteX24" fmla="*/ 2869810 w 7047914"/>
              <a:gd name="connsiteY24" fmla="*/ 253219 h 307071"/>
              <a:gd name="connsiteX25" fmla="*/ 2954216 w 7047914"/>
              <a:gd name="connsiteY25" fmla="*/ 281354 h 307071"/>
              <a:gd name="connsiteX26" fmla="*/ 2996419 w 7047914"/>
              <a:gd name="connsiteY26" fmla="*/ 295422 h 307071"/>
              <a:gd name="connsiteX27" fmla="*/ 3756074 w 7047914"/>
              <a:gd name="connsiteY27" fmla="*/ 281354 h 307071"/>
              <a:gd name="connsiteX28" fmla="*/ 3868616 w 7047914"/>
              <a:gd name="connsiteY28" fmla="*/ 253219 h 307071"/>
              <a:gd name="connsiteX29" fmla="*/ 3910819 w 7047914"/>
              <a:gd name="connsiteY29" fmla="*/ 225083 h 307071"/>
              <a:gd name="connsiteX30" fmla="*/ 3953022 w 7047914"/>
              <a:gd name="connsiteY30" fmla="*/ 211016 h 307071"/>
              <a:gd name="connsiteX31" fmla="*/ 4023360 w 7047914"/>
              <a:gd name="connsiteY31" fmla="*/ 182880 h 307071"/>
              <a:gd name="connsiteX32" fmla="*/ 4051496 w 7047914"/>
              <a:gd name="connsiteY32" fmla="*/ 154745 h 307071"/>
              <a:gd name="connsiteX33" fmla="*/ 4206240 w 7047914"/>
              <a:gd name="connsiteY33" fmla="*/ 84407 h 307071"/>
              <a:gd name="connsiteX34" fmla="*/ 4234376 w 7047914"/>
              <a:gd name="connsiteY34" fmla="*/ 56271 h 307071"/>
              <a:gd name="connsiteX35" fmla="*/ 4360985 w 7047914"/>
              <a:gd name="connsiteY35" fmla="*/ 0 h 307071"/>
              <a:gd name="connsiteX36" fmla="*/ 4951828 w 7047914"/>
              <a:gd name="connsiteY36" fmla="*/ 14068 h 307071"/>
              <a:gd name="connsiteX37" fmla="*/ 5064370 w 7047914"/>
              <a:gd name="connsiteY37" fmla="*/ 42203 h 307071"/>
              <a:gd name="connsiteX38" fmla="*/ 5148776 w 7047914"/>
              <a:gd name="connsiteY38" fmla="*/ 70339 h 307071"/>
              <a:gd name="connsiteX39" fmla="*/ 5190979 w 7047914"/>
              <a:gd name="connsiteY39" fmla="*/ 84407 h 307071"/>
              <a:gd name="connsiteX40" fmla="*/ 5247250 w 7047914"/>
              <a:gd name="connsiteY40" fmla="*/ 98474 h 307071"/>
              <a:gd name="connsiteX41" fmla="*/ 5275385 w 7047914"/>
              <a:gd name="connsiteY41" fmla="*/ 126610 h 307071"/>
              <a:gd name="connsiteX42" fmla="*/ 5345723 w 7047914"/>
              <a:gd name="connsiteY42" fmla="*/ 140677 h 307071"/>
              <a:gd name="connsiteX43" fmla="*/ 5401994 w 7047914"/>
              <a:gd name="connsiteY43" fmla="*/ 154745 h 307071"/>
              <a:gd name="connsiteX44" fmla="*/ 5486400 w 7047914"/>
              <a:gd name="connsiteY44" fmla="*/ 182880 h 307071"/>
              <a:gd name="connsiteX45" fmla="*/ 5627077 w 7047914"/>
              <a:gd name="connsiteY45" fmla="*/ 225083 h 307071"/>
              <a:gd name="connsiteX46" fmla="*/ 5711483 w 7047914"/>
              <a:gd name="connsiteY46" fmla="*/ 253219 h 307071"/>
              <a:gd name="connsiteX47" fmla="*/ 5753687 w 7047914"/>
              <a:gd name="connsiteY47" fmla="*/ 267287 h 307071"/>
              <a:gd name="connsiteX48" fmla="*/ 5838093 w 7047914"/>
              <a:gd name="connsiteY48" fmla="*/ 281354 h 307071"/>
              <a:gd name="connsiteX49" fmla="*/ 6527410 w 7047914"/>
              <a:gd name="connsiteY49" fmla="*/ 253219 h 307071"/>
              <a:gd name="connsiteX50" fmla="*/ 6668087 w 7047914"/>
              <a:gd name="connsiteY50" fmla="*/ 211016 h 307071"/>
              <a:gd name="connsiteX51" fmla="*/ 6738425 w 7047914"/>
              <a:gd name="connsiteY51" fmla="*/ 182880 h 307071"/>
              <a:gd name="connsiteX52" fmla="*/ 6808763 w 7047914"/>
              <a:gd name="connsiteY52" fmla="*/ 168813 h 307071"/>
              <a:gd name="connsiteX53" fmla="*/ 6865034 w 7047914"/>
              <a:gd name="connsiteY53" fmla="*/ 154745 h 307071"/>
              <a:gd name="connsiteX54" fmla="*/ 6907237 w 7047914"/>
              <a:gd name="connsiteY54" fmla="*/ 140677 h 307071"/>
              <a:gd name="connsiteX55" fmla="*/ 6949440 w 7047914"/>
              <a:gd name="connsiteY55" fmla="*/ 112542 h 307071"/>
              <a:gd name="connsiteX56" fmla="*/ 7047914 w 7047914"/>
              <a:gd name="connsiteY56" fmla="*/ 84407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047914" h="307071">
                <a:moveTo>
                  <a:pt x="0" y="267287"/>
                </a:moveTo>
                <a:cubicBezTo>
                  <a:pt x="4689" y="253219"/>
                  <a:pt x="3582" y="235569"/>
                  <a:pt x="14068" y="225083"/>
                </a:cubicBezTo>
                <a:cubicBezTo>
                  <a:pt x="25505" y="213646"/>
                  <a:pt x="91525" y="187083"/>
                  <a:pt x="112542" y="182880"/>
                </a:cubicBezTo>
                <a:cubicBezTo>
                  <a:pt x="168481" y="171692"/>
                  <a:pt x="227235" y="172785"/>
                  <a:pt x="281354" y="154745"/>
                </a:cubicBezTo>
                <a:cubicBezTo>
                  <a:pt x="363841" y="127249"/>
                  <a:pt x="308819" y="142314"/>
                  <a:pt x="450167" y="126610"/>
                </a:cubicBezTo>
                <a:cubicBezTo>
                  <a:pt x="529884" y="131299"/>
                  <a:pt x="609763" y="133759"/>
                  <a:pt x="689317" y="140677"/>
                </a:cubicBezTo>
                <a:cubicBezTo>
                  <a:pt x="780553" y="148611"/>
                  <a:pt x="750717" y="150182"/>
                  <a:pt x="815927" y="168813"/>
                </a:cubicBezTo>
                <a:cubicBezTo>
                  <a:pt x="834517" y="174124"/>
                  <a:pt x="853323" y="178686"/>
                  <a:pt x="872197" y="182880"/>
                </a:cubicBezTo>
                <a:cubicBezTo>
                  <a:pt x="895538" y="188067"/>
                  <a:pt x="919634" y="190077"/>
                  <a:pt x="942536" y="196948"/>
                </a:cubicBezTo>
                <a:cubicBezTo>
                  <a:pt x="966723" y="204204"/>
                  <a:pt x="989142" y="216453"/>
                  <a:pt x="1012874" y="225083"/>
                </a:cubicBezTo>
                <a:cubicBezTo>
                  <a:pt x="1169185" y="281924"/>
                  <a:pt x="1033590" y="231299"/>
                  <a:pt x="1153551" y="267287"/>
                </a:cubicBezTo>
                <a:cubicBezTo>
                  <a:pt x="1181957" y="275809"/>
                  <a:pt x="1237957" y="295422"/>
                  <a:pt x="1237957" y="295422"/>
                </a:cubicBezTo>
                <a:cubicBezTo>
                  <a:pt x="1388012" y="290733"/>
                  <a:pt x="1538226" y="289682"/>
                  <a:pt x="1688123" y="281354"/>
                </a:cubicBezTo>
                <a:cubicBezTo>
                  <a:pt x="1855126" y="272076"/>
                  <a:pt x="1663587" y="275466"/>
                  <a:pt x="1772530" y="239151"/>
                </a:cubicBezTo>
                <a:cubicBezTo>
                  <a:pt x="1803986" y="228665"/>
                  <a:pt x="1838179" y="229772"/>
                  <a:pt x="1871003" y="225083"/>
                </a:cubicBezTo>
                <a:lnTo>
                  <a:pt x="1955410" y="196948"/>
                </a:lnTo>
                <a:cubicBezTo>
                  <a:pt x="1969478" y="192259"/>
                  <a:pt x="1982933" y="184977"/>
                  <a:pt x="1997613" y="182880"/>
                </a:cubicBezTo>
                <a:lnTo>
                  <a:pt x="2096087" y="168813"/>
                </a:lnTo>
                <a:cubicBezTo>
                  <a:pt x="2203176" y="133116"/>
                  <a:pt x="2151412" y="146493"/>
                  <a:pt x="2250831" y="126610"/>
                </a:cubicBezTo>
                <a:cubicBezTo>
                  <a:pt x="2382130" y="131299"/>
                  <a:pt x="2513617" y="132218"/>
                  <a:pt x="2644727" y="140677"/>
                </a:cubicBezTo>
                <a:cubicBezTo>
                  <a:pt x="2659525" y="141632"/>
                  <a:pt x="2673667" y="148113"/>
                  <a:pt x="2686930" y="154745"/>
                </a:cubicBezTo>
                <a:cubicBezTo>
                  <a:pt x="2702052" y="162306"/>
                  <a:pt x="2714454" y="174492"/>
                  <a:pt x="2729133" y="182880"/>
                </a:cubicBezTo>
                <a:cubicBezTo>
                  <a:pt x="2747341" y="193285"/>
                  <a:pt x="2767954" y="199383"/>
                  <a:pt x="2785403" y="211016"/>
                </a:cubicBezTo>
                <a:cubicBezTo>
                  <a:pt x="2796439" y="218373"/>
                  <a:pt x="2801676" y="233220"/>
                  <a:pt x="2813539" y="239151"/>
                </a:cubicBezTo>
                <a:cubicBezTo>
                  <a:pt x="2830832" y="247797"/>
                  <a:pt x="2851291" y="247663"/>
                  <a:pt x="2869810" y="253219"/>
                </a:cubicBezTo>
                <a:cubicBezTo>
                  <a:pt x="2898216" y="261741"/>
                  <a:pt x="2926081" y="271976"/>
                  <a:pt x="2954216" y="281354"/>
                </a:cubicBezTo>
                <a:lnTo>
                  <a:pt x="2996419" y="295422"/>
                </a:lnTo>
                <a:lnTo>
                  <a:pt x="3756074" y="281354"/>
                </a:lnTo>
                <a:cubicBezTo>
                  <a:pt x="3773297" y="280770"/>
                  <a:pt x="3845688" y="264683"/>
                  <a:pt x="3868616" y="253219"/>
                </a:cubicBezTo>
                <a:cubicBezTo>
                  <a:pt x="3883738" y="245658"/>
                  <a:pt x="3895697" y="232644"/>
                  <a:pt x="3910819" y="225083"/>
                </a:cubicBezTo>
                <a:cubicBezTo>
                  <a:pt x="3924082" y="218451"/>
                  <a:pt x="3939138" y="216223"/>
                  <a:pt x="3953022" y="211016"/>
                </a:cubicBezTo>
                <a:cubicBezTo>
                  <a:pt x="3976666" y="202149"/>
                  <a:pt x="3999914" y="192259"/>
                  <a:pt x="4023360" y="182880"/>
                </a:cubicBezTo>
                <a:cubicBezTo>
                  <a:pt x="4032739" y="173502"/>
                  <a:pt x="4040123" y="161569"/>
                  <a:pt x="4051496" y="154745"/>
                </a:cubicBezTo>
                <a:cubicBezTo>
                  <a:pt x="4130129" y="107565"/>
                  <a:pt x="4140925" y="106178"/>
                  <a:pt x="4206240" y="84407"/>
                </a:cubicBezTo>
                <a:cubicBezTo>
                  <a:pt x="4215619" y="75028"/>
                  <a:pt x="4223340" y="63628"/>
                  <a:pt x="4234376" y="56271"/>
                </a:cubicBezTo>
                <a:cubicBezTo>
                  <a:pt x="4263943" y="36560"/>
                  <a:pt x="4330529" y="12183"/>
                  <a:pt x="4360985" y="0"/>
                </a:cubicBezTo>
                <a:cubicBezTo>
                  <a:pt x="4557933" y="4689"/>
                  <a:pt x="4755178" y="2269"/>
                  <a:pt x="4951828" y="14068"/>
                </a:cubicBezTo>
                <a:cubicBezTo>
                  <a:pt x="4990427" y="16384"/>
                  <a:pt x="5027686" y="29975"/>
                  <a:pt x="5064370" y="42203"/>
                </a:cubicBezTo>
                <a:lnTo>
                  <a:pt x="5148776" y="70339"/>
                </a:lnTo>
                <a:cubicBezTo>
                  <a:pt x="5162844" y="75028"/>
                  <a:pt x="5176593" y="80811"/>
                  <a:pt x="5190979" y="84407"/>
                </a:cubicBezTo>
                <a:lnTo>
                  <a:pt x="5247250" y="98474"/>
                </a:lnTo>
                <a:cubicBezTo>
                  <a:pt x="5256628" y="107853"/>
                  <a:pt x="5263194" y="121385"/>
                  <a:pt x="5275385" y="126610"/>
                </a:cubicBezTo>
                <a:cubicBezTo>
                  <a:pt x="5297362" y="136029"/>
                  <a:pt x="5322382" y="135490"/>
                  <a:pt x="5345723" y="140677"/>
                </a:cubicBezTo>
                <a:cubicBezTo>
                  <a:pt x="5364597" y="144871"/>
                  <a:pt x="5383475" y="149189"/>
                  <a:pt x="5401994" y="154745"/>
                </a:cubicBezTo>
                <a:cubicBezTo>
                  <a:pt x="5430400" y="163267"/>
                  <a:pt x="5457628" y="175687"/>
                  <a:pt x="5486400" y="182880"/>
                </a:cubicBezTo>
                <a:cubicBezTo>
                  <a:pt x="5571440" y="204140"/>
                  <a:pt x="5524334" y="190835"/>
                  <a:pt x="5627077" y="225083"/>
                </a:cubicBezTo>
                <a:lnTo>
                  <a:pt x="5711483" y="253219"/>
                </a:lnTo>
                <a:cubicBezTo>
                  <a:pt x="5725551" y="257908"/>
                  <a:pt x="5739060" y="264849"/>
                  <a:pt x="5753687" y="267287"/>
                </a:cubicBezTo>
                <a:lnTo>
                  <a:pt x="5838093" y="281354"/>
                </a:lnTo>
                <a:cubicBezTo>
                  <a:pt x="6218756" y="272703"/>
                  <a:pt x="6285080" y="307071"/>
                  <a:pt x="6527410" y="253219"/>
                </a:cubicBezTo>
                <a:cubicBezTo>
                  <a:pt x="6574038" y="242857"/>
                  <a:pt x="6624264" y="228546"/>
                  <a:pt x="6668087" y="211016"/>
                </a:cubicBezTo>
                <a:cubicBezTo>
                  <a:pt x="6691533" y="201637"/>
                  <a:pt x="6714238" y="190136"/>
                  <a:pt x="6738425" y="182880"/>
                </a:cubicBezTo>
                <a:cubicBezTo>
                  <a:pt x="6761327" y="176009"/>
                  <a:pt x="6785422" y="174000"/>
                  <a:pt x="6808763" y="168813"/>
                </a:cubicBezTo>
                <a:cubicBezTo>
                  <a:pt x="6827637" y="164619"/>
                  <a:pt x="6846444" y="160057"/>
                  <a:pt x="6865034" y="154745"/>
                </a:cubicBezTo>
                <a:cubicBezTo>
                  <a:pt x="6879292" y="150671"/>
                  <a:pt x="6893974" y="147309"/>
                  <a:pt x="6907237" y="140677"/>
                </a:cubicBezTo>
                <a:cubicBezTo>
                  <a:pt x="6922359" y="133116"/>
                  <a:pt x="6933990" y="119409"/>
                  <a:pt x="6949440" y="112542"/>
                </a:cubicBezTo>
                <a:cubicBezTo>
                  <a:pt x="7016081" y="82924"/>
                  <a:pt x="7007702" y="84407"/>
                  <a:pt x="7047914" y="8440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124744"/>
            <a:ext cx="7092280" cy="1440160"/>
          </a:xfrm>
          <a:prstGeom prst="rect">
            <a:avLst/>
          </a:prstGeom>
          <a:solidFill>
            <a:srgbClr val="B7555E"/>
          </a:solidFill>
          <a:ln>
            <a:solidFill>
              <a:srgbClr val="B75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013176"/>
            <a:ext cx="7092280" cy="1844824"/>
          </a:xfrm>
          <a:prstGeom prst="rect">
            <a:avLst/>
          </a:prstGeom>
          <a:solidFill>
            <a:srgbClr val="B7555E"/>
          </a:solidFill>
          <a:ln>
            <a:solidFill>
              <a:srgbClr val="B75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096086" y="1412776"/>
            <a:ext cx="7047914" cy="307071"/>
          </a:xfrm>
          <a:custGeom>
            <a:avLst/>
            <a:gdLst>
              <a:gd name="connsiteX0" fmla="*/ 0 w 7047914"/>
              <a:gd name="connsiteY0" fmla="*/ 267287 h 307071"/>
              <a:gd name="connsiteX1" fmla="*/ 14068 w 7047914"/>
              <a:gd name="connsiteY1" fmla="*/ 225083 h 307071"/>
              <a:gd name="connsiteX2" fmla="*/ 112542 w 7047914"/>
              <a:gd name="connsiteY2" fmla="*/ 182880 h 307071"/>
              <a:gd name="connsiteX3" fmla="*/ 281354 w 7047914"/>
              <a:gd name="connsiteY3" fmla="*/ 154745 h 307071"/>
              <a:gd name="connsiteX4" fmla="*/ 450167 w 7047914"/>
              <a:gd name="connsiteY4" fmla="*/ 126610 h 307071"/>
              <a:gd name="connsiteX5" fmla="*/ 689317 w 7047914"/>
              <a:gd name="connsiteY5" fmla="*/ 140677 h 307071"/>
              <a:gd name="connsiteX6" fmla="*/ 815927 w 7047914"/>
              <a:gd name="connsiteY6" fmla="*/ 168813 h 307071"/>
              <a:gd name="connsiteX7" fmla="*/ 872197 w 7047914"/>
              <a:gd name="connsiteY7" fmla="*/ 182880 h 307071"/>
              <a:gd name="connsiteX8" fmla="*/ 942536 w 7047914"/>
              <a:gd name="connsiteY8" fmla="*/ 196948 h 307071"/>
              <a:gd name="connsiteX9" fmla="*/ 1012874 w 7047914"/>
              <a:gd name="connsiteY9" fmla="*/ 225083 h 307071"/>
              <a:gd name="connsiteX10" fmla="*/ 1153551 w 7047914"/>
              <a:gd name="connsiteY10" fmla="*/ 267287 h 307071"/>
              <a:gd name="connsiteX11" fmla="*/ 1237957 w 7047914"/>
              <a:gd name="connsiteY11" fmla="*/ 295422 h 307071"/>
              <a:gd name="connsiteX12" fmla="*/ 1688123 w 7047914"/>
              <a:gd name="connsiteY12" fmla="*/ 281354 h 307071"/>
              <a:gd name="connsiteX13" fmla="*/ 1772530 w 7047914"/>
              <a:gd name="connsiteY13" fmla="*/ 239151 h 307071"/>
              <a:gd name="connsiteX14" fmla="*/ 1871003 w 7047914"/>
              <a:gd name="connsiteY14" fmla="*/ 225083 h 307071"/>
              <a:gd name="connsiteX15" fmla="*/ 1955410 w 7047914"/>
              <a:gd name="connsiteY15" fmla="*/ 196948 h 307071"/>
              <a:gd name="connsiteX16" fmla="*/ 1997613 w 7047914"/>
              <a:gd name="connsiteY16" fmla="*/ 182880 h 307071"/>
              <a:gd name="connsiteX17" fmla="*/ 2096087 w 7047914"/>
              <a:gd name="connsiteY17" fmla="*/ 168813 h 307071"/>
              <a:gd name="connsiteX18" fmla="*/ 2250831 w 7047914"/>
              <a:gd name="connsiteY18" fmla="*/ 126610 h 307071"/>
              <a:gd name="connsiteX19" fmla="*/ 2644727 w 7047914"/>
              <a:gd name="connsiteY19" fmla="*/ 140677 h 307071"/>
              <a:gd name="connsiteX20" fmla="*/ 2686930 w 7047914"/>
              <a:gd name="connsiteY20" fmla="*/ 154745 h 307071"/>
              <a:gd name="connsiteX21" fmla="*/ 2729133 w 7047914"/>
              <a:gd name="connsiteY21" fmla="*/ 182880 h 307071"/>
              <a:gd name="connsiteX22" fmla="*/ 2785403 w 7047914"/>
              <a:gd name="connsiteY22" fmla="*/ 211016 h 307071"/>
              <a:gd name="connsiteX23" fmla="*/ 2813539 w 7047914"/>
              <a:gd name="connsiteY23" fmla="*/ 239151 h 307071"/>
              <a:gd name="connsiteX24" fmla="*/ 2869810 w 7047914"/>
              <a:gd name="connsiteY24" fmla="*/ 253219 h 307071"/>
              <a:gd name="connsiteX25" fmla="*/ 2954216 w 7047914"/>
              <a:gd name="connsiteY25" fmla="*/ 281354 h 307071"/>
              <a:gd name="connsiteX26" fmla="*/ 2996419 w 7047914"/>
              <a:gd name="connsiteY26" fmla="*/ 295422 h 307071"/>
              <a:gd name="connsiteX27" fmla="*/ 3756074 w 7047914"/>
              <a:gd name="connsiteY27" fmla="*/ 281354 h 307071"/>
              <a:gd name="connsiteX28" fmla="*/ 3868616 w 7047914"/>
              <a:gd name="connsiteY28" fmla="*/ 253219 h 307071"/>
              <a:gd name="connsiteX29" fmla="*/ 3910819 w 7047914"/>
              <a:gd name="connsiteY29" fmla="*/ 225083 h 307071"/>
              <a:gd name="connsiteX30" fmla="*/ 3953022 w 7047914"/>
              <a:gd name="connsiteY30" fmla="*/ 211016 h 307071"/>
              <a:gd name="connsiteX31" fmla="*/ 4023360 w 7047914"/>
              <a:gd name="connsiteY31" fmla="*/ 182880 h 307071"/>
              <a:gd name="connsiteX32" fmla="*/ 4051496 w 7047914"/>
              <a:gd name="connsiteY32" fmla="*/ 154745 h 307071"/>
              <a:gd name="connsiteX33" fmla="*/ 4206240 w 7047914"/>
              <a:gd name="connsiteY33" fmla="*/ 84407 h 307071"/>
              <a:gd name="connsiteX34" fmla="*/ 4234376 w 7047914"/>
              <a:gd name="connsiteY34" fmla="*/ 56271 h 307071"/>
              <a:gd name="connsiteX35" fmla="*/ 4360985 w 7047914"/>
              <a:gd name="connsiteY35" fmla="*/ 0 h 307071"/>
              <a:gd name="connsiteX36" fmla="*/ 4951828 w 7047914"/>
              <a:gd name="connsiteY36" fmla="*/ 14068 h 307071"/>
              <a:gd name="connsiteX37" fmla="*/ 5064370 w 7047914"/>
              <a:gd name="connsiteY37" fmla="*/ 42203 h 307071"/>
              <a:gd name="connsiteX38" fmla="*/ 5148776 w 7047914"/>
              <a:gd name="connsiteY38" fmla="*/ 70339 h 307071"/>
              <a:gd name="connsiteX39" fmla="*/ 5190979 w 7047914"/>
              <a:gd name="connsiteY39" fmla="*/ 84407 h 307071"/>
              <a:gd name="connsiteX40" fmla="*/ 5247250 w 7047914"/>
              <a:gd name="connsiteY40" fmla="*/ 98474 h 307071"/>
              <a:gd name="connsiteX41" fmla="*/ 5275385 w 7047914"/>
              <a:gd name="connsiteY41" fmla="*/ 126610 h 307071"/>
              <a:gd name="connsiteX42" fmla="*/ 5345723 w 7047914"/>
              <a:gd name="connsiteY42" fmla="*/ 140677 h 307071"/>
              <a:gd name="connsiteX43" fmla="*/ 5401994 w 7047914"/>
              <a:gd name="connsiteY43" fmla="*/ 154745 h 307071"/>
              <a:gd name="connsiteX44" fmla="*/ 5486400 w 7047914"/>
              <a:gd name="connsiteY44" fmla="*/ 182880 h 307071"/>
              <a:gd name="connsiteX45" fmla="*/ 5627077 w 7047914"/>
              <a:gd name="connsiteY45" fmla="*/ 225083 h 307071"/>
              <a:gd name="connsiteX46" fmla="*/ 5711483 w 7047914"/>
              <a:gd name="connsiteY46" fmla="*/ 253219 h 307071"/>
              <a:gd name="connsiteX47" fmla="*/ 5753687 w 7047914"/>
              <a:gd name="connsiteY47" fmla="*/ 267287 h 307071"/>
              <a:gd name="connsiteX48" fmla="*/ 5838093 w 7047914"/>
              <a:gd name="connsiteY48" fmla="*/ 281354 h 307071"/>
              <a:gd name="connsiteX49" fmla="*/ 6527410 w 7047914"/>
              <a:gd name="connsiteY49" fmla="*/ 253219 h 307071"/>
              <a:gd name="connsiteX50" fmla="*/ 6668087 w 7047914"/>
              <a:gd name="connsiteY50" fmla="*/ 211016 h 307071"/>
              <a:gd name="connsiteX51" fmla="*/ 6738425 w 7047914"/>
              <a:gd name="connsiteY51" fmla="*/ 182880 h 307071"/>
              <a:gd name="connsiteX52" fmla="*/ 6808763 w 7047914"/>
              <a:gd name="connsiteY52" fmla="*/ 168813 h 307071"/>
              <a:gd name="connsiteX53" fmla="*/ 6865034 w 7047914"/>
              <a:gd name="connsiteY53" fmla="*/ 154745 h 307071"/>
              <a:gd name="connsiteX54" fmla="*/ 6907237 w 7047914"/>
              <a:gd name="connsiteY54" fmla="*/ 140677 h 307071"/>
              <a:gd name="connsiteX55" fmla="*/ 6949440 w 7047914"/>
              <a:gd name="connsiteY55" fmla="*/ 112542 h 307071"/>
              <a:gd name="connsiteX56" fmla="*/ 7047914 w 7047914"/>
              <a:gd name="connsiteY56" fmla="*/ 84407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047914" h="307071">
                <a:moveTo>
                  <a:pt x="0" y="267287"/>
                </a:moveTo>
                <a:cubicBezTo>
                  <a:pt x="4689" y="253219"/>
                  <a:pt x="3582" y="235569"/>
                  <a:pt x="14068" y="225083"/>
                </a:cubicBezTo>
                <a:cubicBezTo>
                  <a:pt x="25505" y="213646"/>
                  <a:pt x="91525" y="187083"/>
                  <a:pt x="112542" y="182880"/>
                </a:cubicBezTo>
                <a:cubicBezTo>
                  <a:pt x="168481" y="171692"/>
                  <a:pt x="227235" y="172785"/>
                  <a:pt x="281354" y="154745"/>
                </a:cubicBezTo>
                <a:cubicBezTo>
                  <a:pt x="363841" y="127249"/>
                  <a:pt x="308819" y="142314"/>
                  <a:pt x="450167" y="126610"/>
                </a:cubicBezTo>
                <a:cubicBezTo>
                  <a:pt x="529884" y="131299"/>
                  <a:pt x="609763" y="133759"/>
                  <a:pt x="689317" y="140677"/>
                </a:cubicBezTo>
                <a:cubicBezTo>
                  <a:pt x="780553" y="148611"/>
                  <a:pt x="750717" y="150182"/>
                  <a:pt x="815927" y="168813"/>
                </a:cubicBezTo>
                <a:cubicBezTo>
                  <a:pt x="834517" y="174124"/>
                  <a:pt x="853323" y="178686"/>
                  <a:pt x="872197" y="182880"/>
                </a:cubicBezTo>
                <a:cubicBezTo>
                  <a:pt x="895538" y="188067"/>
                  <a:pt x="919634" y="190077"/>
                  <a:pt x="942536" y="196948"/>
                </a:cubicBezTo>
                <a:cubicBezTo>
                  <a:pt x="966723" y="204204"/>
                  <a:pt x="989142" y="216453"/>
                  <a:pt x="1012874" y="225083"/>
                </a:cubicBezTo>
                <a:cubicBezTo>
                  <a:pt x="1169185" y="281924"/>
                  <a:pt x="1033590" y="231299"/>
                  <a:pt x="1153551" y="267287"/>
                </a:cubicBezTo>
                <a:cubicBezTo>
                  <a:pt x="1181957" y="275809"/>
                  <a:pt x="1237957" y="295422"/>
                  <a:pt x="1237957" y="295422"/>
                </a:cubicBezTo>
                <a:cubicBezTo>
                  <a:pt x="1388012" y="290733"/>
                  <a:pt x="1538226" y="289682"/>
                  <a:pt x="1688123" y="281354"/>
                </a:cubicBezTo>
                <a:cubicBezTo>
                  <a:pt x="1855126" y="272076"/>
                  <a:pt x="1663587" y="275466"/>
                  <a:pt x="1772530" y="239151"/>
                </a:cubicBezTo>
                <a:cubicBezTo>
                  <a:pt x="1803986" y="228665"/>
                  <a:pt x="1838179" y="229772"/>
                  <a:pt x="1871003" y="225083"/>
                </a:cubicBezTo>
                <a:lnTo>
                  <a:pt x="1955410" y="196948"/>
                </a:lnTo>
                <a:cubicBezTo>
                  <a:pt x="1969478" y="192259"/>
                  <a:pt x="1982933" y="184977"/>
                  <a:pt x="1997613" y="182880"/>
                </a:cubicBezTo>
                <a:lnTo>
                  <a:pt x="2096087" y="168813"/>
                </a:lnTo>
                <a:cubicBezTo>
                  <a:pt x="2203176" y="133116"/>
                  <a:pt x="2151412" y="146493"/>
                  <a:pt x="2250831" y="126610"/>
                </a:cubicBezTo>
                <a:cubicBezTo>
                  <a:pt x="2382130" y="131299"/>
                  <a:pt x="2513617" y="132218"/>
                  <a:pt x="2644727" y="140677"/>
                </a:cubicBezTo>
                <a:cubicBezTo>
                  <a:pt x="2659525" y="141632"/>
                  <a:pt x="2673667" y="148113"/>
                  <a:pt x="2686930" y="154745"/>
                </a:cubicBezTo>
                <a:cubicBezTo>
                  <a:pt x="2702052" y="162306"/>
                  <a:pt x="2714454" y="174492"/>
                  <a:pt x="2729133" y="182880"/>
                </a:cubicBezTo>
                <a:cubicBezTo>
                  <a:pt x="2747341" y="193285"/>
                  <a:pt x="2767954" y="199383"/>
                  <a:pt x="2785403" y="211016"/>
                </a:cubicBezTo>
                <a:cubicBezTo>
                  <a:pt x="2796439" y="218373"/>
                  <a:pt x="2801676" y="233220"/>
                  <a:pt x="2813539" y="239151"/>
                </a:cubicBezTo>
                <a:cubicBezTo>
                  <a:pt x="2830832" y="247797"/>
                  <a:pt x="2851291" y="247663"/>
                  <a:pt x="2869810" y="253219"/>
                </a:cubicBezTo>
                <a:cubicBezTo>
                  <a:pt x="2898216" y="261741"/>
                  <a:pt x="2926081" y="271976"/>
                  <a:pt x="2954216" y="281354"/>
                </a:cubicBezTo>
                <a:lnTo>
                  <a:pt x="2996419" y="295422"/>
                </a:lnTo>
                <a:lnTo>
                  <a:pt x="3756074" y="281354"/>
                </a:lnTo>
                <a:cubicBezTo>
                  <a:pt x="3773297" y="280770"/>
                  <a:pt x="3845688" y="264683"/>
                  <a:pt x="3868616" y="253219"/>
                </a:cubicBezTo>
                <a:cubicBezTo>
                  <a:pt x="3883738" y="245658"/>
                  <a:pt x="3895697" y="232644"/>
                  <a:pt x="3910819" y="225083"/>
                </a:cubicBezTo>
                <a:cubicBezTo>
                  <a:pt x="3924082" y="218451"/>
                  <a:pt x="3939138" y="216223"/>
                  <a:pt x="3953022" y="211016"/>
                </a:cubicBezTo>
                <a:cubicBezTo>
                  <a:pt x="3976666" y="202149"/>
                  <a:pt x="3999914" y="192259"/>
                  <a:pt x="4023360" y="182880"/>
                </a:cubicBezTo>
                <a:cubicBezTo>
                  <a:pt x="4032739" y="173502"/>
                  <a:pt x="4040123" y="161569"/>
                  <a:pt x="4051496" y="154745"/>
                </a:cubicBezTo>
                <a:cubicBezTo>
                  <a:pt x="4130129" y="107565"/>
                  <a:pt x="4140925" y="106178"/>
                  <a:pt x="4206240" y="84407"/>
                </a:cubicBezTo>
                <a:cubicBezTo>
                  <a:pt x="4215619" y="75028"/>
                  <a:pt x="4223340" y="63628"/>
                  <a:pt x="4234376" y="56271"/>
                </a:cubicBezTo>
                <a:cubicBezTo>
                  <a:pt x="4263943" y="36560"/>
                  <a:pt x="4330529" y="12183"/>
                  <a:pt x="4360985" y="0"/>
                </a:cubicBezTo>
                <a:cubicBezTo>
                  <a:pt x="4557933" y="4689"/>
                  <a:pt x="4755178" y="2269"/>
                  <a:pt x="4951828" y="14068"/>
                </a:cubicBezTo>
                <a:cubicBezTo>
                  <a:pt x="4990427" y="16384"/>
                  <a:pt x="5027686" y="29975"/>
                  <a:pt x="5064370" y="42203"/>
                </a:cubicBezTo>
                <a:lnTo>
                  <a:pt x="5148776" y="70339"/>
                </a:lnTo>
                <a:cubicBezTo>
                  <a:pt x="5162844" y="75028"/>
                  <a:pt x="5176593" y="80811"/>
                  <a:pt x="5190979" y="84407"/>
                </a:cubicBezTo>
                <a:lnTo>
                  <a:pt x="5247250" y="98474"/>
                </a:lnTo>
                <a:cubicBezTo>
                  <a:pt x="5256628" y="107853"/>
                  <a:pt x="5263194" y="121385"/>
                  <a:pt x="5275385" y="126610"/>
                </a:cubicBezTo>
                <a:cubicBezTo>
                  <a:pt x="5297362" y="136029"/>
                  <a:pt x="5322382" y="135490"/>
                  <a:pt x="5345723" y="140677"/>
                </a:cubicBezTo>
                <a:cubicBezTo>
                  <a:pt x="5364597" y="144871"/>
                  <a:pt x="5383475" y="149189"/>
                  <a:pt x="5401994" y="154745"/>
                </a:cubicBezTo>
                <a:cubicBezTo>
                  <a:pt x="5430400" y="163267"/>
                  <a:pt x="5457628" y="175687"/>
                  <a:pt x="5486400" y="182880"/>
                </a:cubicBezTo>
                <a:cubicBezTo>
                  <a:pt x="5571440" y="204140"/>
                  <a:pt x="5524334" y="190835"/>
                  <a:pt x="5627077" y="225083"/>
                </a:cubicBezTo>
                <a:lnTo>
                  <a:pt x="5711483" y="253219"/>
                </a:lnTo>
                <a:cubicBezTo>
                  <a:pt x="5725551" y="257908"/>
                  <a:pt x="5739060" y="264849"/>
                  <a:pt x="5753687" y="267287"/>
                </a:cubicBezTo>
                <a:lnTo>
                  <a:pt x="5838093" y="281354"/>
                </a:lnTo>
                <a:cubicBezTo>
                  <a:pt x="6218756" y="272703"/>
                  <a:pt x="6285080" y="307071"/>
                  <a:pt x="6527410" y="253219"/>
                </a:cubicBezTo>
                <a:cubicBezTo>
                  <a:pt x="6574038" y="242857"/>
                  <a:pt x="6624264" y="228546"/>
                  <a:pt x="6668087" y="211016"/>
                </a:cubicBezTo>
                <a:cubicBezTo>
                  <a:pt x="6691533" y="201637"/>
                  <a:pt x="6714238" y="190136"/>
                  <a:pt x="6738425" y="182880"/>
                </a:cubicBezTo>
                <a:cubicBezTo>
                  <a:pt x="6761327" y="176009"/>
                  <a:pt x="6785422" y="174000"/>
                  <a:pt x="6808763" y="168813"/>
                </a:cubicBezTo>
                <a:cubicBezTo>
                  <a:pt x="6827637" y="164619"/>
                  <a:pt x="6846444" y="160057"/>
                  <a:pt x="6865034" y="154745"/>
                </a:cubicBezTo>
                <a:cubicBezTo>
                  <a:pt x="6879292" y="150671"/>
                  <a:pt x="6893974" y="147309"/>
                  <a:pt x="6907237" y="140677"/>
                </a:cubicBezTo>
                <a:cubicBezTo>
                  <a:pt x="6922359" y="133116"/>
                  <a:pt x="6933990" y="119409"/>
                  <a:pt x="6949440" y="112542"/>
                </a:cubicBezTo>
                <a:cubicBezTo>
                  <a:pt x="7016081" y="82924"/>
                  <a:pt x="7007702" y="84407"/>
                  <a:pt x="7047914" y="8440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096086" y="2276872"/>
            <a:ext cx="7047914" cy="307071"/>
          </a:xfrm>
          <a:custGeom>
            <a:avLst/>
            <a:gdLst>
              <a:gd name="connsiteX0" fmla="*/ 0 w 7047914"/>
              <a:gd name="connsiteY0" fmla="*/ 267287 h 307071"/>
              <a:gd name="connsiteX1" fmla="*/ 14068 w 7047914"/>
              <a:gd name="connsiteY1" fmla="*/ 225083 h 307071"/>
              <a:gd name="connsiteX2" fmla="*/ 112542 w 7047914"/>
              <a:gd name="connsiteY2" fmla="*/ 182880 h 307071"/>
              <a:gd name="connsiteX3" fmla="*/ 281354 w 7047914"/>
              <a:gd name="connsiteY3" fmla="*/ 154745 h 307071"/>
              <a:gd name="connsiteX4" fmla="*/ 450167 w 7047914"/>
              <a:gd name="connsiteY4" fmla="*/ 126610 h 307071"/>
              <a:gd name="connsiteX5" fmla="*/ 689317 w 7047914"/>
              <a:gd name="connsiteY5" fmla="*/ 140677 h 307071"/>
              <a:gd name="connsiteX6" fmla="*/ 815927 w 7047914"/>
              <a:gd name="connsiteY6" fmla="*/ 168813 h 307071"/>
              <a:gd name="connsiteX7" fmla="*/ 872197 w 7047914"/>
              <a:gd name="connsiteY7" fmla="*/ 182880 h 307071"/>
              <a:gd name="connsiteX8" fmla="*/ 942536 w 7047914"/>
              <a:gd name="connsiteY8" fmla="*/ 196948 h 307071"/>
              <a:gd name="connsiteX9" fmla="*/ 1012874 w 7047914"/>
              <a:gd name="connsiteY9" fmla="*/ 225083 h 307071"/>
              <a:gd name="connsiteX10" fmla="*/ 1153551 w 7047914"/>
              <a:gd name="connsiteY10" fmla="*/ 267287 h 307071"/>
              <a:gd name="connsiteX11" fmla="*/ 1237957 w 7047914"/>
              <a:gd name="connsiteY11" fmla="*/ 295422 h 307071"/>
              <a:gd name="connsiteX12" fmla="*/ 1688123 w 7047914"/>
              <a:gd name="connsiteY12" fmla="*/ 281354 h 307071"/>
              <a:gd name="connsiteX13" fmla="*/ 1772530 w 7047914"/>
              <a:gd name="connsiteY13" fmla="*/ 239151 h 307071"/>
              <a:gd name="connsiteX14" fmla="*/ 1871003 w 7047914"/>
              <a:gd name="connsiteY14" fmla="*/ 225083 h 307071"/>
              <a:gd name="connsiteX15" fmla="*/ 1955410 w 7047914"/>
              <a:gd name="connsiteY15" fmla="*/ 196948 h 307071"/>
              <a:gd name="connsiteX16" fmla="*/ 1997613 w 7047914"/>
              <a:gd name="connsiteY16" fmla="*/ 182880 h 307071"/>
              <a:gd name="connsiteX17" fmla="*/ 2096087 w 7047914"/>
              <a:gd name="connsiteY17" fmla="*/ 168813 h 307071"/>
              <a:gd name="connsiteX18" fmla="*/ 2250831 w 7047914"/>
              <a:gd name="connsiteY18" fmla="*/ 126610 h 307071"/>
              <a:gd name="connsiteX19" fmla="*/ 2644727 w 7047914"/>
              <a:gd name="connsiteY19" fmla="*/ 140677 h 307071"/>
              <a:gd name="connsiteX20" fmla="*/ 2686930 w 7047914"/>
              <a:gd name="connsiteY20" fmla="*/ 154745 h 307071"/>
              <a:gd name="connsiteX21" fmla="*/ 2729133 w 7047914"/>
              <a:gd name="connsiteY21" fmla="*/ 182880 h 307071"/>
              <a:gd name="connsiteX22" fmla="*/ 2785403 w 7047914"/>
              <a:gd name="connsiteY22" fmla="*/ 211016 h 307071"/>
              <a:gd name="connsiteX23" fmla="*/ 2813539 w 7047914"/>
              <a:gd name="connsiteY23" fmla="*/ 239151 h 307071"/>
              <a:gd name="connsiteX24" fmla="*/ 2869810 w 7047914"/>
              <a:gd name="connsiteY24" fmla="*/ 253219 h 307071"/>
              <a:gd name="connsiteX25" fmla="*/ 2954216 w 7047914"/>
              <a:gd name="connsiteY25" fmla="*/ 281354 h 307071"/>
              <a:gd name="connsiteX26" fmla="*/ 2996419 w 7047914"/>
              <a:gd name="connsiteY26" fmla="*/ 295422 h 307071"/>
              <a:gd name="connsiteX27" fmla="*/ 3756074 w 7047914"/>
              <a:gd name="connsiteY27" fmla="*/ 281354 h 307071"/>
              <a:gd name="connsiteX28" fmla="*/ 3868616 w 7047914"/>
              <a:gd name="connsiteY28" fmla="*/ 253219 h 307071"/>
              <a:gd name="connsiteX29" fmla="*/ 3910819 w 7047914"/>
              <a:gd name="connsiteY29" fmla="*/ 225083 h 307071"/>
              <a:gd name="connsiteX30" fmla="*/ 3953022 w 7047914"/>
              <a:gd name="connsiteY30" fmla="*/ 211016 h 307071"/>
              <a:gd name="connsiteX31" fmla="*/ 4023360 w 7047914"/>
              <a:gd name="connsiteY31" fmla="*/ 182880 h 307071"/>
              <a:gd name="connsiteX32" fmla="*/ 4051496 w 7047914"/>
              <a:gd name="connsiteY32" fmla="*/ 154745 h 307071"/>
              <a:gd name="connsiteX33" fmla="*/ 4206240 w 7047914"/>
              <a:gd name="connsiteY33" fmla="*/ 84407 h 307071"/>
              <a:gd name="connsiteX34" fmla="*/ 4234376 w 7047914"/>
              <a:gd name="connsiteY34" fmla="*/ 56271 h 307071"/>
              <a:gd name="connsiteX35" fmla="*/ 4360985 w 7047914"/>
              <a:gd name="connsiteY35" fmla="*/ 0 h 307071"/>
              <a:gd name="connsiteX36" fmla="*/ 4951828 w 7047914"/>
              <a:gd name="connsiteY36" fmla="*/ 14068 h 307071"/>
              <a:gd name="connsiteX37" fmla="*/ 5064370 w 7047914"/>
              <a:gd name="connsiteY37" fmla="*/ 42203 h 307071"/>
              <a:gd name="connsiteX38" fmla="*/ 5148776 w 7047914"/>
              <a:gd name="connsiteY38" fmla="*/ 70339 h 307071"/>
              <a:gd name="connsiteX39" fmla="*/ 5190979 w 7047914"/>
              <a:gd name="connsiteY39" fmla="*/ 84407 h 307071"/>
              <a:gd name="connsiteX40" fmla="*/ 5247250 w 7047914"/>
              <a:gd name="connsiteY40" fmla="*/ 98474 h 307071"/>
              <a:gd name="connsiteX41" fmla="*/ 5275385 w 7047914"/>
              <a:gd name="connsiteY41" fmla="*/ 126610 h 307071"/>
              <a:gd name="connsiteX42" fmla="*/ 5345723 w 7047914"/>
              <a:gd name="connsiteY42" fmla="*/ 140677 h 307071"/>
              <a:gd name="connsiteX43" fmla="*/ 5401994 w 7047914"/>
              <a:gd name="connsiteY43" fmla="*/ 154745 h 307071"/>
              <a:gd name="connsiteX44" fmla="*/ 5486400 w 7047914"/>
              <a:gd name="connsiteY44" fmla="*/ 182880 h 307071"/>
              <a:gd name="connsiteX45" fmla="*/ 5627077 w 7047914"/>
              <a:gd name="connsiteY45" fmla="*/ 225083 h 307071"/>
              <a:gd name="connsiteX46" fmla="*/ 5711483 w 7047914"/>
              <a:gd name="connsiteY46" fmla="*/ 253219 h 307071"/>
              <a:gd name="connsiteX47" fmla="*/ 5753687 w 7047914"/>
              <a:gd name="connsiteY47" fmla="*/ 267287 h 307071"/>
              <a:gd name="connsiteX48" fmla="*/ 5838093 w 7047914"/>
              <a:gd name="connsiteY48" fmla="*/ 281354 h 307071"/>
              <a:gd name="connsiteX49" fmla="*/ 6527410 w 7047914"/>
              <a:gd name="connsiteY49" fmla="*/ 253219 h 307071"/>
              <a:gd name="connsiteX50" fmla="*/ 6668087 w 7047914"/>
              <a:gd name="connsiteY50" fmla="*/ 211016 h 307071"/>
              <a:gd name="connsiteX51" fmla="*/ 6738425 w 7047914"/>
              <a:gd name="connsiteY51" fmla="*/ 182880 h 307071"/>
              <a:gd name="connsiteX52" fmla="*/ 6808763 w 7047914"/>
              <a:gd name="connsiteY52" fmla="*/ 168813 h 307071"/>
              <a:gd name="connsiteX53" fmla="*/ 6865034 w 7047914"/>
              <a:gd name="connsiteY53" fmla="*/ 154745 h 307071"/>
              <a:gd name="connsiteX54" fmla="*/ 6907237 w 7047914"/>
              <a:gd name="connsiteY54" fmla="*/ 140677 h 307071"/>
              <a:gd name="connsiteX55" fmla="*/ 6949440 w 7047914"/>
              <a:gd name="connsiteY55" fmla="*/ 112542 h 307071"/>
              <a:gd name="connsiteX56" fmla="*/ 7047914 w 7047914"/>
              <a:gd name="connsiteY56" fmla="*/ 84407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047914" h="307071">
                <a:moveTo>
                  <a:pt x="0" y="267287"/>
                </a:moveTo>
                <a:cubicBezTo>
                  <a:pt x="4689" y="253219"/>
                  <a:pt x="3582" y="235569"/>
                  <a:pt x="14068" y="225083"/>
                </a:cubicBezTo>
                <a:cubicBezTo>
                  <a:pt x="25505" y="213646"/>
                  <a:pt x="91525" y="187083"/>
                  <a:pt x="112542" y="182880"/>
                </a:cubicBezTo>
                <a:cubicBezTo>
                  <a:pt x="168481" y="171692"/>
                  <a:pt x="227235" y="172785"/>
                  <a:pt x="281354" y="154745"/>
                </a:cubicBezTo>
                <a:cubicBezTo>
                  <a:pt x="363841" y="127249"/>
                  <a:pt x="308819" y="142314"/>
                  <a:pt x="450167" y="126610"/>
                </a:cubicBezTo>
                <a:cubicBezTo>
                  <a:pt x="529884" y="131299"/>
                  <a:pt x="609763" y="133759"/>
                  <a:pt x="689317" y="140677"/>
                </a:cubicBezTo>
                <a:cubicBezTo>
                  <a:pt x="780553" y="148611"/>
                  <a:pt x="750717" y="150182"/>
                  <a:pt x="815927" y="168813"/>
                </a:cubicBezTo>
                <a:cubicBezTo>
                  <a:pt x="834517" y="174124"/>
                  <a:pt x="853323" y="178686"/>
                  <a:pt x="872197" y="182880"/>
                </a:cubicBezTo>
                <a:cubicBezTo>
                  <a:pt x="895538" y="188067"/>
                  <a:pt x="919634" y="190077"/>
                  <a:pt x="942536" y="196948"/>
                </a:cubicBezTo>
                <a:cubicBezTo>
                  <a:pt x="966723" y="204204"/>
                  <a:pt x="989142" y="216453"/>
                  <a:pt x="1012874" y="225083"/>
                </a:cubicBezTo>
                <a:cubicBezTo>
                  <a:pt x="1169185" y="281924"/>
                  <a:pt x="1033590" y="231299"/>
                  <a:pt x="1153551" y="267287"/>
                </a:cubicBezTo>
                <a:cubicBezTo>
                  <a:pt x="1181957" y="275809"/>
                  <a:pt x="1237957" y="295422"/>
                  <a:pt x="1237957" y="295422"/>
                </a:cubicBezTo>
                <a:cubicBezTo>
                  <a:pt x="1388012" y="290733"/>
                  <a:pt x="1538226" y="289682"/>
                  <a:pt x="1688123" y="281354"/>
                </a:cubicBezTo>
                <a:cubicBezTo>
                  <a:pt x="1855126" y="272076"/>
                  <a:pt x="1663587" y="275466"/>
                  <a:pt x="1772530" y="239151"/>
                </a:cubicBezTo>
                <a:cubicBezTo>
                  <a:pt x="1803986" y="228665"/>
                  <a:pt x="1838179" y="229772"/>
                  <a:pt x="1871003" y="225083"/>
                </a:cubicBezTo>
                <a:lnTo>
                  <a:pt x="1955410" y="196948"/>
                </a:lnTo>
                <a:cubicBezTo>
                  <a:pt x="1969478" y="192259"/>
                  <a:pt x="1982933" y="184977"/>
                  <a:pt x="1997613" y="182880"/>
                </a:cubicBezTo>
                <a:lnTo>
                  <a:pt x="2096087" y="168813"/>
                </a:lnTo>
                <a:cubicBezTo>
                  <a:pt x="2203176" y="133116"/>
                  <a:pt x="2151412" y="146493"/>
                  <a:pt x="2250831" y="126610"/>
                </a:cubicBezTo>
                <a:cubicBezTo>
                  <a:pt x="2382130" y="131299"/>
                  <a:pt x="2513617" y="132218"/>
                  <a:pt x="2644727" y="140677"/>
                </a:cubicBezTo>
                <a:cubicBezTo>
                  <a:pt x="2659525" y="141632"/>
                  <a:pt x="2673667" y="148113"/>
                  <a:pt x="2686930" y="154745"/>
                </a:cubicBezTo>
                <a:cubicBezTo>
                  <a:pt x="2702052" y="162306"/>
                  <a:pt x="2714454" y="174492"/>
                  <a:pt x="2729133" y="182880"/>
                </a:cubicBezTo>
                <a:cubicBezTo>
                  <a:pt x="2747341" y="193285"/>
                  <a:pt x="2767954" y="199383"/>
                  <a:pt x="2785403" y="211016"/>
                </a:cubicBezTo>
                <a:cubicBezTo>
                  <a:pt x="2796439" y="218373"/>
                  <a:pt x="2801676" y="233220"/>
                  <a:pt x="2813539" y="239151"/>
                </a:cubicBezTo>
                <a:cubicBezTo>
                  <a:pt x="2830832" y="247797"/>
                  <a:pt x="2851291" y="247663"/>
                  <a:pt x="2869810" y="253219"/>
                </a:cubicBezTo>
                <a:cubicBezTo>
                  <a:pt x="2898216" y="261741"/>
                  <a:pt x="2926081" y="271976"/>
                  <a:pt x="2954216" y="281354"/>
                </a:cubicBezTo>
                <a:lnTo>
                  <a:pt x="2996419" y="295422"/>
                </a:lnTo>
                <a:lnTo>
                  <a:pt x="3756074" y="281354"/>
                </a:lnTo>
                <a:cubicBezTo>
                  <a:pt x="3773297" y="280770"/>
                  <a:pt x="3845688" y="264683"/>
                  <a:pt x="3868616" y="253219"/>
                </a:cubicBezTo>
                <a:cubicBezTo>
                  <a:pt x="3883738" y="245658"/>
                  <a:pt x="3895697" y="232644"/>
                  <a:pt x="3910819" y="225083"/>
                </a:cubicBezTo>
                <a:cubicBezTo>
                  <a:pt x="3924082" y="218451"/>
                  <a:pt x="3939138" y="216223"/>
                  <a:pt x="3953022" y="211016"/>
                </a:cubicBezTo>
                <a:cubicBezTo>
                  <a:pt x="3976666" y="202149"/>
                  <a:pt x="3999914" y="192259"/>
                  <a:pt x="4023360" y="182880"/>
                </a:cubicBezTo>
                <a:cubicBezTo>
                  <a:pt x="4032739" y="173502"/>
                  <a:pt x="4040123" y="161569"/>
                  <a:pt x="4051496" y="154745"/>
                </a:cubicBezTo>
                <a:cubicBezTo>
                  <a:pt x="4130129" y="107565"/>
                  <a:pt x="4140925" y="106178"/>
                  <a:pt x="4206240" y="84407"/>
                </a:cubicBezTo>
                <a:cubicBezTo>
                  <a:pt x="4215619" y="75028"/>
                  <a:pt x="4223340" y="63628"/>
                  <a:pt x="4234376" y="56271"/>
                </a:cubicBezTo>
                <a:cubicBezTo>
                  <a:pt x="4263943" y="36560"/>
                  <a:pt x="4330529" y="12183"/>
                  <a:pt x="4360985" y="0"/>
                </a:cubicBezTo>
                <a:cubicBezTo>
                  <a:pt x="4557933" y="4689"/>
                  <a:pt x="4755178" y="2269"/>
                  <a:pt x="4951828" y="14068"/>
                </a:cubicBezTo>
                <a:cubicBezTo>
                  <a:pt x="4990427" y="16384"/>
                  <a:pt x="5027686" y="29975"/>
                  <a:pt x="5064370" y="42203"/>
                </a:cubicBezTo>
                <a:lnTo>
                  <a:pt x="5148776" y="70339"/>
                </a:lnTo>
                <a:cubicBezTo>
                  <a:pt x="5162844" y="75028"/>
                  <a:pt x="5176593" y="80811"/>
                  <a:pt x="5190979" y="84407"/>
                </a:cubicBezTo>
                <a:lnTo>
                  <a:pt x="5247250" y="98474"/>
                </a:lnTo>
                <a:cubicBezTo>
                  <a:pt x="5256628" y="107853"/>
                  <a:pt x="5263194" y="121385"/>
                  <a:pt x="5275385" y="126610"/>
                </a:cubicBezTo>
                <a:cubicBezTo>
                  <a:pt x="5297362" y="136029"/>
                  <a:pt x="5322382" y="135490"/>
                  <a:pt x="5345723" y="140677"/>
                </a:cubicBezTo>
                <a:cubicBezTo>
                  <a:pt x="5364597" y="144871"/>
                  <a:pt x="5383475" y="149189"/>
                  <a:pt x="5401994" y="154745"/>
                </a:cubicBezTo>
                <a:cubicBezTo>
                  <a:pt x="5430400" y="163267"/>
                  <a:pt x="5457628" y="175687"/>
                  <a:pt x="5486400" y="182880"/>
                </a:cubicBezTo>
                <a:cubicBezTo>
                  <a:pt x="5571440" y="204140"/>
                  <a:pt x="5524334" y="190835"/>
                  <a:pt x="5627077" y="225083"/>
                </a:cubicBezTo>
                <a:lnTo>
                  <a:pt x="5711483" y="253219"/>
                </a:lnTo>
                <a:cubicBezTo>
                  <a:pt x="5725551" y="257908"/>
                  <a:pt x="5739060" y="264849"/>
                  <a:pt x="5753687" y="267287"/>
                </a:cubicBezTo>
                <a:lnTo>
                  <a:pt x="5838093" y="281354"/>
                </a:lnTo>
                <a:cubicBezTo>
                  <a:pt x="6218756" y="272703"/>
                  <a:pt x="6285080" y="307071"/>
                  <a:pt x="6527410" y="253219"/>
                </a:cubicBezTo>
                <a:cubicBezTo>
                  <a:pt x="6574038" y="242857"/>
                  <a:pt x="6624264" y="228546"/>
                  <a:pt x="6668087" y="211016"/>
                </a:cubicBezTo>
                <a:cubicBezTo>
                  <a:pt x="6691533" y="201637"/>
                  <a:pt x="6714238" y="190136"/>
                  <a:pt x="6738425" y="182880"/>
                </a:cubicBezTo>
                <a:cubicBezTo>
                  <a:pt x="6761327" y="176009"/>
                  <a:pt x="6785422" y="174000"/>
                  <a:pt x="6808763" y="168813"/>
                </a:cubicBezTo>
                <a:cubicBezTo>
                  <a:pt x="6827637" y="164619"/>
                  <a:pt x="6846444" y="160057"/>
                  <a:pt x="6865034" y="154745"/>
                </a:cubicBezTo>
                <a:cubicBezTo>
                  <a:pt x="6879292" y="150671"/>
                  <a:pt x="6893974" y="147309"/>
                  <a:pt x="6907237" y="140677"/>
                </a:cubicBezTo>
                <a:cubicBezTo>
                  <a:pt x="6922359" y="133116"/>
                  <a:pt x="6933990" y="119409"/>
                  <a:pt x="6949440" y="112542"/>
                </a:cubicBezTo>
                <a:cubicBezTo>
                  <a:pt x="7016081" y="82924"/>
                  <a:pt x="7007702" y="84407"/>
                  <a:pt x="7047914" y="8440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096086" y="5013176"/>
            <a:ext cx="7047914" cy="307071"/>
          </a:xfrm>
          <a:custGeom>
            <a:avLst/>
            <a:gdLst>
              <a:gd name="connsiteX0" fmla="*/ 0 w 7047914"/>
              <a:gd name="connsiteY0" fmla="*/ 267287 h 307071"/>
              <a:gd name="connsiteX1" fmla="*/ 14068 w 7047914"/>
              <a:gd name="connsiteY1" fmla="*/ 225083 h 307071"/>
              <a:gd name="connsiteX2" fmla="*/ 112542 w 7047914"/>
              <a:gd name="connsiteY2" fmla="*/ 182880 h 307071"/>
              <a:gd name="connsiteX3" fmla="*/ 281354 w 7047914"/>
              <a:gd name="connsiteY3" fmla="*/ 154745 h 307071"/>
              <a:gd name="connsiteX4" fmla="*/ 450167 w 7047914"/>
              <a:gd name="connsiteY4" fmla="*/ 126610 h 307071"/>
              <a:gd name="connsiteX5" fmla="*/ 689317 w 7047914"/>
              <a:gd name="connsiteY5" fmla="*/ 140677 h 307071"/>
              <a:gd name="connsiteX6" fmla="*/ 815927 w 7047914"/>
              <a:gd name="connsiteY6" fmla="*/ 168813 h 307071"/>
              <a:gd name="connsiteX7" fmla="*/ 872197 w 7047914"/>
              <a:gd name="connsiteY7" fmla="*/ 182880 h 307071"/>
              <a:gd name="connsiteX8" fmla="*/ 942536 w 7047914"/>
              <a:gd name="connsiteY8" fmla="*/ 196948 h 307071"/>
              <a:gd name="connsiteX9" fmla="*/ 1012874 w 7047914"/>
              <a:gd name="connsiteY9" fmla="*/ 225083 h 307071"/>
              <a:gd name="connsiteX10" fmla="*/ 1153551 w 7047914"/>
              <a:gd name="connsiteY10" fmla="*/ 267287 h 307071"/>
              <a:gd name="connsiteX11" fmla="*/ 1237957 w 7047914"/>
              <a:gd name="connsiteY11" fmla="*/ 295422 h 307071"/>
              <a:gd name="connsiteX12" fmla="*/ 1688123 w 7047914"/>
              <a:gd name="connsiteY12" fmla="*/ 281354 h 307071"/>
              <a:gd name="connsiteX13" fmla="*/ 1772530 w 7047914"/>
              <a:gd name="connsiteY13" fmla="*/ 239151 h 307071"/>
              <a:gd name="connsiteX14" fmla="*/ 1871003 w 7047914"/>
              <a:gd name="connsiteY14" fmla="*/ 225083 h 307071"/>
              <a:gd name="connsiteX15" fmla="*/ 1955410 w 7047914"/>
              <a:gd name="connsiteY15" fmla="*/ 196948 h 307071"/>
              <a:gd name="connsiteX16" fmla="*/ 1997613 w 7047914"/>
              <a:gd name="connsiteY16" fmla="*/ 182880 h 307071"/>
              <a:gd name="connsiteX17" fmla="*/ 2096087 w 7047914"/>
              <a:gd name="connsiteY17" fmla="*/ 168813 h 307071"/>
              <a:gd name="connsiteX18" fmla="*/ 2250831 w 7047914"/>
              <a:gd name="connsiteY18" fmla="*/ 126610 h 307071"/>
              <a:gd name="connsiteX19" fmla="*/ 2644727 w 7047914"/>
              <a:gd name="connsiteY19" fmla="*/ 140677 h 307071"/>
              <a:gd name="connsiteX20" fmla="*/ 2686930 w 7047914"/>
              <a:gd name="connsiteY20" fmla="*/ 154745 h 307071"/>
              <a:gd name="connsiteX21" fmla="*/ 2729133 w 7047914"/>
              <a:gd name="connsiteY21" fmla="*/ 182880 h 307071"/>
              <a:gd name="connsiteX22" fmla="*/ 2785403 w 7047914"/>
              <a:gd name="connsiteY22" fmla="*/ 211016 h 307071"/>
              <a:gd name="connsiteX23" fmla="*/ 2813539 w 7047914"/>
              <a:gd name="connsiteY23" fmla="*/ 239151 h 307071"/>
              <a:gd name="connsiteX24" fmla="*/ 2869810 w 7047914"/>
              <a:gd name="connsiteY24" fmla="*/ 253219 h 307071"/>
              <a:gd name="connsiteX25" fmla="*/ 2954216 w 7047914"/>
              <a:gd name="connsiteY25" fmla="*/ 281354 h 307071"/>
              <a:gd name="connsiteX26" fmla="*/ 2996419 w 7047914"/>
              <a:gd name="connsiteY26" fmla="*/ 295422 h 307071"/>
              <a:gd name="connsiteX27" fmla="*/ 3756074 w 7047914"/>
              <a:gd name="connsiteY27" fmla="*/ 281354 h 307071"/>
              <a:gd name="connsiteX28" fmla="*/ 3868616 w 7047914"/>
              <a:gd name="connsiteY28" fmla="*/ 253219 h 307071"/>
              <a:gd name="connsiteX29" fmla="*/ 3910819 w 7047914"/>
              <a:gd name="connsiteY29" fmla="*/ 225083 h 307071"/>
              <a:gd name="connsiteX30" fmla="*/ 3953022 w 7047914"/>
              <a:gd name="connsiteY30" fmla="*/ 211016 h 307071"/>
              <a:gd name="connsiteX31" fmla="*/ 4023360 w 7047914"/>
              <a:gd name="connsiteY31" fmla="*/ 182880 h 307071"/>
              <a:gd name="connsiteX32" fmla="*/ 4051496 w 7047914"/>
              <a:gd name="connsiteY32" fmla="*/ 154745 h 307071"/>
              <a:gd name="connsiteX33" fmla="*/ 4206240 w 7047914"/>
              <a:gd name="connsiteY33" fmla="*/ 84407 h 307071"/>
              <a:gd name="connsiteX34" fmla="*/ 4234376 w 7047914"/>
              <a:gd name="connsiteY34" fmla="*/ 56271 h 307071"/>
              <a:gd name="connsiteX35" fmla="*/ 4360985 w 7047914"/>
              <a:gd name="connsiteY35" fmla="*/ 0 h 307071"/>
              <a:gd name="connsiteX36" fmla="*/ 4951828 w 7047914"/>
              <a:gd name="connsiteY36" fmla="*/ 14068 h 307071"/>
              <a:gd name="connsiteX37" fmla="*/ 5064370 w 7047914"/>
              <a:gd name="connsiteY37" fmla="*/ 42203 h 307071"/>
              <a:gd name="connsiteX38" fmla="*/ 5148776 w 7047914"/>
              <a:gd name="connsiteY38" fmla="*/ 70339 h 307071"/>
              <a:gd name="connsiteX39" fmla="*/ 5190979 w 7047914"/>
              <a:gd name="connsiteY39" fmla="*/ 84407 h 307071"/>
              <a:gd name="connsiteX40" fmla="*/ 5247250 w 7047914"/>
              <a:gd name="connsiteY40" fmla="*/ 98474 h 307071"/>
              <a:gd name="connsiteX41" fmla="*/ 5275385 w 7047914"/>
              <a:gd name="connsiteY41" fmla="*/ 126610 h 307071"/>
              <a:gd name="connsiteX42" fmla="*/ 5345723 w 7047914"/>
              <a:gd name="connsiteY42" fmla="*/ 140677 h 307071"/>
              <a:gd name="connsiteX43" fmla="*/ 5401994 w 7047914"/>
              <a:gd name="connsiteY43" fmla="*/ 154745 h 307071"/>
              <a:gd name="connsiteX44" fmla="*/ 5486400 w 7047914"/>
              <a:gd name="connsiteY44" fmla="*/ 182880 h 307071"/>
              <a:gd name="connsiteX45" fmla="*/ 5627077 w 7047914"/>
              <a:gd name="connsiteY45" fmla="*/ 225083 h 307071"/>
              <a:gd name="connsiteX46" fmla="*/ 5711483 w 7047914"/>
              <a:gd name="connsiteY46" fmla="*/ 253219 h 307071"/>
              <a:gd name="connsiteX47" fmla="*/ 5753687 w 7047914"/>
              <a:gd name="connsiteY47" fmla="*/ 267287 h 307071"/>
              <a:gd name="connsiteX48" fmla="*/ 5838093 w 7047914"/>
              <a:gd name="connsiteY48" fmla="*/ 281354 h 307071"/>
              <a:gd name="connsiteX49" fmla="*/ 6527410 w 7047914"/>
              <a:gd name="connsiteY49" fmla="*/ 253219 h 307071"/>
              <a:gd name="connsiteX50" fmla="*/ 6668087 w 7047914"/>
              <a:gd name="connsiteY50" fmla="*/ 211016 h 307071"/>
              <a:gd name="connsiteX51" fmla="*/ 6738425 w 7047914"/>
              <a:gd name="connsiteY51" fmla="*/ 182880 h 307071"/>
              <a:gd name="connsiteX52" fmla="*/ 6808763 w 7047914"/>
              <a:gd name="connsiteY52" fmla="*/ 168813 h 307071"/>
              <a:gd name="connsiteX53" fmla="*/ 6865034 w 7047914"/>
              <a:gd name="connsiteY53" fmla="*/ 154745 h 307071"/>
              <a:gd name="connsiteX54" fmla="*/ 6907237 w 7047914"/>
              <a:gd name="connsiteY54" fmla="*/ 140677 h 307071"/>
              <a:gd name="connsiteX55" fmla="*/ 6949440 w 7047914"/>
              <a:gd name="connsiteY55" fmla="*/ 112542 h 307071"/>
              <a:gd name="connsiteX56" fmla="*/ 7047914 w 7047914"/>
              <a:gd name="connsiteY56" fmla="*/ 84407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047914" h="307071">
                <a:moveTo>
                  <a:pt x="0" y="267287"/>
                </a:moveTo>
                <a:cubicBezTo>
                  <a:pt x="4689" y="253219"/>
                  <a:pt x="3582" y="235569"/>
                  <a:pt x="14068" y="225083"/>
                </a:cubicBezTo>
                <a:cubicBezTo>
                  <a:pt x="25505" y="213646"/>
                  <a:pt x="91525" y="187083"/>
                  <a:pt x="112542" y="182880"/>
                </a:cubicBezTo>
                <a:cubicBezTo>
                  <a:pt x="168481" y="171692"/>
                  <a:pt x="227235" y="172785"/>
                  <a:pt x="281354" y="154745"/>
                </a:cubicBezTo>
                <a:cubicBezTo>
                  <a:pt x="363841" y="127249"/>
                  <a:pt x="308819" y="142314"/>
                  <a:pt x="450167" y="126610"/>
                </a:cubicBezTo>
                <a:cubicBezTo>
                  <a:pt x="529884" y="131299"/>
                  <a:pt x="609763" y="133759"/>
                  <a:pt x="689317" y="140677"/>
                </a:cubicBezTo>
                <a:cubicBezTo>
                  <a:pt x="780553" y="148611"/>
                  <a:pt x="750717" y="150182"/>
                  <a:pt x="815927" y="168813"/>
                </a:cubicBezTo>
                <a:cubicBezTo>
                  <a:pt x="834517" y="174124"/>
                  <a:pt x="853323" y="178686"/>
                  <a:pt x="872197" y="182880"/>
                </a:cubicBezTo>
                <a:cubicBezTo>
                  <a:pt x="895538" y="188067"/>
                  <a:pt x="919634" y="190077"/>
                  <a:pt x="942536" y="196948"/>
                </a:cubicBezTo>
                <a:cubicBezTo>
                  <a:pt x="966723" y="204204"/>
                  <a:pt x="989142" y="216453"/>
                  <a:pt x="1012874" y="225083"/>
                </a:cubicBezTo>
                <a:cubicBezTo>
                  <a:pt x="1169185" y="281924"/>
                  <a:pt x="1033590" y="231299"/>
                  <a:pt x="1153551" y="267287"/>
                </a:cubicBezTo>
                <a:cubicBezTo>
                  <a:pt x="1181957" y="275809"/>
                  <a:pt x="1237957" y="295422"/>
                  <a:pt x="1237957" y="295422"/>
                </a:cubicBezTo>
                <a:cubicBezTo>
                  <a:pt x="1388012" y="290733"/>
                  <a:pt x="1538226" y="289682"/>
                  <a:pt x="1688123" y="281354"/>
                </a:cubicBezTo>
                <a:cubicBezTo>
                  <a:pt x="1855126" y="272076"/>
                  <a:pt x="1663587" y="275466"/>
                  <a:pt x="1772530" y="239151"/>
                </a:cubicBezTo>
                <a:cubicBezTo>
                  <a:pt x="1803986" y="228665"/>
                  <a:pt x="1838179" y="229772"/>
                  <a:pt x="1871003" y="225083"/>
                </a:cubicBezTo>
                <a:lnTo>
                  <a:pt x="1955410" y="196948"/>
                </a:lnTo>
                <a:cubicBezTo>
                  <a:pt x="1969478" y="192259"/>
                  <a:pt x="1982933" y="184977"/>
                  <a:pt x="1997613" y="182880"/>
                </a:cubicBezTo>
                <a:lnTo>
                  <a:pt x="2096087" y="168813"/>
                </a:lnTo>
                <a:cubicBezTo>
                  <a:pt x="2203176" y="133116"/>
                  <a:pt x="2151412" y="146493"/>
                  <a:pt x="2250831" y="126610"/>
                </a:cubicBezTo>
                <a:cubicBezTo>
                  <a:pt x="2382130" y="131299"/>
                  <a:pt x="2513617" y="132218"/>
                  <a:pt x="2644727" y="140677"/>
                </a:cubicBezTo>
                <a:cubicBezTo>
                  <a:pt x="2659525" y="141632"/>
                  <a:pt x="2673667" y="148113"/>
                  <a:pt x="2686930" y="154745"/>
                </a:cubicBezTo>
                <a:cubicBezTo>
                  <a:pt x="2702052" y="162306"/>
                  <a:pt x="2714454" y="174492"/>
                  <a:pt x="2729133" y="182880"/>
                </a:cubicBezTo>
                <a:cubicBezTo>
                  <a:pt x="2747341" y="193285"/>
                  <a:pt x="2767954" y="199383"/>
                  <a:pt x="2785403" y="211016"/>
                </a:cubicBezTo>
                <a:cubicBezTo>
                  <a:pt x="2796439" y="218373"/>
                  <a:pt x="2801676" y="233220"/>
                  <a:pt x="2813539" y="239151"/>
                </a:cubicBezTo>
                <a:cubicBezTo>
                  <a:pt x="2830832" y="247797"/>
                  <a:pt x="2851291" y="247663"/>
                  <a:pt x="2869810" y="253219"/>
                </a:cubicBezTo>
                <a:cubicBezTo>
                  <a:pt x="2898216" y="261741"/>
                  <a:pt x="2926081" y="271976"/>
                  <a:pt x="2954216" y="281354"/>
                </a:cubicBezTo>
                <a:lnTo>
                  <a:pt x="2996419" y="295422"/>
                </a:lnTo>
                <a:lnTo>
                  <a:pt x="3756074" y="281354"/>
                </a:lnTo>
                <a:cubicBezTo>
                  <a:pt x="3773297" y="280770"/>
                  <a:pt x="3845688" y="264683"/>
                  <a:pt x="3868616" y="253219"/>
                </a:cubicBezTo>
                <a:cubicBezTo>
                  <a:pt x="3883738" y="245658"/>
                  <a:pt x="3895697" y="232644"/>
                  <a:pt x="3910819" y="225083"/>
                </a:cubicBezTo>
                <a:cubicBezTo>
                  <a:pt x="3924082" y="218451"/>
                  <a:pt x="3939138" y="216223"/>
                  <a:pt x="3953022" y="211016"/>
                </a:cubicBezTo>
                <a:cubicBezTo>
                  <a:pt x="3976666" y="202149"/>
                  <a:pt x="3999914" y="192259"/>
                  <a:pt x="4023360" y="182880"/>
                </a:cubicBezTo>
                <a:cubicBezTo>
                  <a:pt x="4032739" y="173502"/>
                  <a:pt x="4040123" y="161569"/>
                  <a:pt x="4051496" y="154745"/>
                </a:cubicBezTo>
                <a:cubicBezTo>
                  <a:pt x="4130129" y="107565"/>
                  <a:pt x="4140925" y="106178"/>
                  <a:pt x="4206240" y="84407"/>
                </a:cubicBezTo>
                <a:cubicBezTo>
                  <a:pt x="4215619" y="75028"/>
                  <a:pt x="4223340" y="63628"/>
                  <a:pt x="4234376" y="56271"/>
                </a:cubicBezTo>
                <a:cubicBezTo>
                  <a:pt x="4263943" y="36560"/>
                  <a:pt x="4330529" y="12183"/>
                  <a:pt x="4360985" y="0"/>
                </a:cubicBezTo>
                <a:cubicBezTo>
                  <a:pt x="4557933" y="4689"/>
                  <a:pt x="4755178" y="2269"/>
                  <a:pt x="4951828" y="14068"/>
                </a:cubicBezTo>
                <a:cubicBezTo>
                  <a:pt x="4990427" y="16384"/>
                  <a:pt x="5027686" y="29975"/>
                  <a:pt x="5064370" y="42203"/>
                </a:cubicBezTo>
                <a:lnTo>
                  <a:pt x="5148776" y="70339"/>
                </a:lnTo>
                <a:cubicBezTo>
                  <a:pt x="5162844" y="75028"/>
                  <a:pt x="5176593" y="80811"/>
                  <a:pt x="5190979" y="84407"/>
                </a:cubicBezTo>
                <a:lnTo>
                  <a:pt x="5247250" y="98474"/>
                </a:lnTo>
                <a:cubicBezTo>
                  <a:pt x="5256628" y="107853"/>
                  <a:pt x="5263194" y="121385"/>
                  <a:pt x="5275385" y="126610"/>
                </a:cubicBezTo>
                <a:cubicBezTo>
                  <a:pt x="5297362" y="136029"/>
                  <a:pt x="5322382" y="135490"/>
                  <a:pt x="5345723" y="140677"/>
                </a:cubicBezTo>
                <a:cubicBezTo>
                  <a:pt x="5364597" y="144871"/>
                  <a:pt x="5383475" y="149189"/>
                  <a:pt x="5401994" y="154745"/>
                </a:cubicBezTo>
                <a:cubicBezTo>
                  <a:pt x="5430400" y="163267"/>
                  <a:pt x="5457628" y="175687"/>
                  <a:pt x="5486400" y="182880"/>
                </a:cubicBezTo>
                <a:cubicBezTo>
                  <a:pt x="5571440" y="204140"/>
                  <a:pt x="5524334" y="190835"/>
                  <a:pt x="5627077" y="225083"/>
                </a:cubicBezTo>
                <a:lnTo>
                  <a:pt x="5711483" y="253219"/>
                </a:lnTo>
                <a:cubicBezTo>
                  <a:pt x="5725551" y="257908"/>
                  <a:pt x="5739060" y="264849"/>
                  <a:pt x="5753687" y="267287"/>
                </a:cubicBezTo>
                <a:lnTo>
                  <a:pt x="5838093" y="281354"/>
                </a:lnTo>
                <a:cubicBezTo>
                  <a:pt x="6218756" y="272703"/>
                  <a:pt x="6285080" y="307071"/>
                  <a:pt x="6527410" y="253219"/>
                </a:cubicBezTo>
                <a:cubicBezTo>
                  <a:pt x="6574038" y="242857"/>
                  <a:pt x="6624264" y="228546"/>
                  <a:pt x="6668087" y="211016"/>
                </a:cubicBezTo>
                <a:cubicBezTo>
                  <a:pt x="6691533" y="201637"/>
                  <a:pt x="6714238" y="190136"/>
                  <a:pt x="6738425" y="182880"/>
                </a:cubicBezTo>
                <a:cubicBezTo>
                  <a:pt x="6761327" y="176009"/>
                  <a:pt x="6785422" y="174000"/>
                  <a:pt x="6808763" y="168813"/>
                </a:cubicBezTo>
                <a:cubicBezTo>
                  <a:pt x="6827637" y="164619"/>
                  <a:pt x="6846444" y="160057"/>
                  <a:pt x="6865034" y="154745"/>
                </a:cubicBezTo>
                <a:cubicBezTo>
                  <a:pt x="6879292" y="150671"/>
                  <a:pt x="6893974" y="147309"/>
                  <a:pt x="6907237" y="140677"/>
                </a:cubicBezTo>
                <a:cubicBezTo>
                  <a:pt x="6922359" y="133116"/>
                  <a:pt x="6933990" y="119409"/>
                  <a:pt x="6949440" y="112542"/>
                </a:cubicBezTo>
                <a:cubicBezTo>
                  <a:pt x="7016081" y="82924"/>
                  <a:pt x="7007702" y="84407"/>
                  <a:pt x="7047914" y="8440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096086" y="3429000"/>
            <a:ext cx="7047914" cy="307071"/>
          </a:xfrm>
          <a:custGeom>
            <a:avLst/>
            <a:gdLst>
              <a:gd name="connsiteX0" fmla="*/ 0 w 7047914"/>
              <a:gd name="connsiteY0" fmla="*/ 267287 h 307071"/>
              <a:gd name="connsiteX1" fmla="*/ 14068 w 7047914"/>
              <a:gd name="connsiteY1" fmla="*/ 225083 h 307071"/>
              <a:gd name="connsiteX2" fmla="*/ 112542 w 7047914"/>
              <a:gd name="connsiteY2" fmla="*/ 182880 h 307071"/>
              <a:gd name="connsiteX3" fmla="*/ 281354 w 7047914"/>
              <a:gd name="connsiteY3" fmla="*/ 154745 h 307071"/>
              <a:gd name="connsiteX4" fmla="*/ 450167 w 7047914"/>
              <a:gd name="connsiteY4" fmla="*/ 126610 h 307071"/>
              <a:gd name="connsiteX5" fmla="*/ 689317 w 7047914"/>
              <a:gd name="connsiteY5" fmla="*/ 140677 h 307071"/>
              <a:gd name="connsiteX6" fmla="*/ 815927 w 7047914"/>
              <a:gd name="connsiteY6" fmla="*/ 168813 h 307071"/>
              <a:gd name="connsiteX7" fmla="*/ 872197 w 7047914"/>
              <a:gd name="connsiteY7" fmla="*/ 182880 h 307071"/>
              <a:gd name="connsiteX8" fmla="*/ 942536 w 7047914"/>
              <a:gd name="connsiteY8" fmla="*/ 196948 h 307071"/>
              <a:gd name="connsiteX9" fmla="*/ 1012874 w 7047914"/>
              <a:gd name="connsiteY9" fmla="*/ 225083 h 307071"/>
              <a:gd name="connsiteX10" fmla="*/ 1153551 w 7047914"/>
              <a:gd name="connsiteY10" fmla="*/ 267287 h 307071"/>
              <a:gd name="connsiteX11" fmla="*/ 1237957 w 7047914"/>
              <a:gd name="connsiteY11" fmla="*/ 295422 h 307071"/>
              <a:gd name="connsiteX12" fmla="*/ 1688123 w 7047914"/>
              <a:gd name="connsiteY12" fmla="*/ 281354 h 307071"/>
              <a:gd name="connsiteX13" fmla="*/ 1772530 w 7047914"/>
              <a:gd name="connsiteY13" fmla="*/ 239151 h 307071"/>
              <a:gd name="connsiteX14" fmla="*/ 1871003 w 7047914"/>
              <a:gd name="connsiteY14" fmla="*/ 225083 h 307071"/>
              <a:gd name="connsiteX15" fmla="*/ 1955410 w 7047914"/>
              <a:gd name="connsiteY15" fmla="*/ 196948 h 307071"/>
              <a:gd name="connsiteX16" fmla="*/ 1997613 w 7047914"/>
              <a:gd name="connsiteY16" fmla="*/ 182880 h 307071"/>
              <a:gd name="connsiteX17" fmla="*/ 2096087 w 7047914"/>
              <a:gd name="connsiteY17" fmla="*/ 168813 h 307071"/>
              <a:gd name="connsiteX18" fmla="*/ 2250831 w 7047914"/>
              <a:gd name="connsiteY18" fmla="*/ 126610 h 307071"/>
              <a:gd name="connsiteX19" fmla="*/ 2644727 w 7047914"/>
              <a:gd name="connsiteY19" fmla="*/ 140677 h 307071"/>
              <a:gd name="connsiteX20" fmla="*/ 2686930 w 7047914"/>
              <a:gd name="connsiteY20" fmla="*/ 154745 h 307071"/>
              <a:gd name="connsiteX21" fmla="*/ 2729133 w 7047914"/>
              <a:gd name="connsiteY21" fmla="*/ 182880 h 307071"/>
              <a:gd name="connsiteX22" fmla="*/ 2785403 w 7047914"/>
              <a:gd name="connsiteY22" fmla="*/ 211016 h 307071"/>
              <a:gd name="connsiteX23" fmla="*/ 2813539 w 7047914"/>
              <a:gd name="connsiteY23" fmla="*/ 239151 h 307071"/>
              <a:gd name="connsiteX24" fmla="*/ 2869810 w 7047914"/>
              <a:gd name="connsiteY24" fmla="*/ 253219 h 307071"/>
              <a:gd name="connsiteX25" fmla="*/ 2954216 w 7047914"/>
              <a:gd name="connsiteY25" fmla="*/ 281354 h 307071"/>
              <a:gd name="connsiteX26" fmla="*/ 2996419 w 7047914"/>
              <a:gd name="connsiteY26" fmla="*/ 295422 h 307071"/>
              <a:gd name="connsiteX27" fmla="*/ 3756074 w 7047914"/>
              <a:gd name="connsiteY27" fmla="*/ 281354 h 307071"/>
              <a:gd name="connsiteX28" fmla="*/ 3868616 w 7047914"/>
              <a:gd name="connsiteY28" fmla="*/ 253219 h 307071"/>
              <a:gd name="connsiteX29" fmla="*/ 3910819 w 7047914"/>
              <a:gd name="connsiteY29" fmla="*/ 225083 h 307071"/>
              <a:gd name="connsiteX30" fmla="*/ 3953022 w 7047914"/>
              <a:gd name="connsiteY30" fmla="*/ 211016 h 307071"/>
              <a:gd name="connsiteX31" fmla="*/ 4023360 w 7047914"/>
              <a:gd name="connsiteY31" fmla="*/ 182880 h 307071"/>
              <a:gd name="connsiteX32" fmla="*/ 4051496 w 7047914"/>
              <a:gd name="connsiteY32" fmla="*/ 154745 h 307071"/>
              <a:gd name="connsiteX33" fmla="*/ 4206240 w 7047914"/>
              <a:gd name="connsiteY33" fmla="*/ 84407 h 307071"/>
              <a:gd name="connsiteX34" fmla="*/ 4234376 w 7047914"/>
              <a:gd name="connsiteY34" fmla="*/ 56271 h 307071"/>
              <a:gd name="connsiteX35" fmla="*/ 4360985 w 7047914"/>
              <a:gd name="connsiteY35" fmla="*/ 0 h 307071"/>
              <a:gd name="connsiteX36" fmla="*/ 4951828 w 7047914"/>
              <a:gd name="connsiteY36" fmla="*/ 14068 h 307071"/>
              <a:gd name="connsiteX37" fmla="*/ 5064370 w 7047914"/>
              <a:gd name="connsiteY37" fmla="*/ 42203 h 307071"/>
              <a:gd name="connsiteX38" fmla="*/ 5148776 w 7047914"/>
              <a:gd name="connsiteY38" fmla="*/ 70339 h 307071"/>
              <a:gd name="connsiteX39" fmla="*/ 5190979 w 7047914"/>
              <a:gd name="connsiteY39" fmla="*/ 84407 h 307071"/>
              <a:gd name="connsiteX40" fmla="*/ 5247250 w 7047914"/>
              <a:gd name="connsiteY40" fmla="*/ 98474 h 307071"/>
              <a:gd name="connsiteX41" fmla="*/ 5275385 w 7047914"/>
              <a:gd name="connsiteY41" fmla="*/ 126610 h 307071"/>
              <a:gd name="connsiteX42" fmla="*/ 5345723 w 7047914"/>
              <a:gd name="connsiteY42" fmla="*/ 140677 h 307071"/>
              <a:gd name="connsiteX43" fmla="*/ 5401994 w 7047914"/>
              <a:gd name="connsiteY43" fmla="*/ 154745 h 307071"/>
              <a:gd name="connsiteX44" fmla="*/ 5486400 w 7047914"/>
              <a:gd name="connsiteY44" fmla="*/ 182880 h 307071"/>
              <a:gd name="connsiteX45" fmla="*/ 5627077 w 7047914"/>
              <a:gd name="connsiteY45" fmla="*/ 225083 h 307071"/>
              <a:gd name="connsiteX46" fmla="*/ 5711483 w 7047914"/>
              <a:gd name="connsiteY46" fmla="*/ 253219 h 307071"/>
              <a:gd name="connsiteX47" fmla="*/ 5753687 w 7047914"/>
              <a:gd name="connsiteY47" fmla="*/ 267287 h 307071"/>
              <a:gd name="connsiteX48" fmla="*/ 5838093 w 7047914"/>
              <a:gd name="connsiteY48" fmla="*/ 281354 h 307071"/>
              <a:gd name="connsiteX49" fmla="*/ 6527410 w 7047914"/>
              <a:gd name="connsiteY49" fmla="*/ 253219 h 307071"/>
              <a:gd name="connsiteX50" fmla="*/ 6668087 w 7047914"/>
              <a:gd name="connsiteY50" fmla="*/ 211016 h 307071"/>
              <a:gd name="connsiteX51" fmla="*/ 6738425 w 7047914"/>
              <a:gd name="connsiteY51" fmla="*/ 182880 h 307071"/>
              <a:gd name="connsiteX52" fmla="*/ 6808763 w 7047914"/>
              <a:gd name="connsiteY52" fmla="*/ 168813 h 307071"/>
              <a:gd name="connsiteX53" fmla="*/ 6865034 w 7047914"/>
              <a:gd name="connsiteY53" fmla="*/ 154745 h 307071"/>
              <a:gd name="connsiteX54" fmla="*/ 6907237 w 7047914"/>
              <a:gd name="connsiteY54" fmla="*/ 140677 h 307071"/>
              <a:gd name="connsiteX55" fmla="*/ 6949440 w 7047914"/>
              <a:gd name="connsiteY55" fmla="*/ 112542 h 307071"/>
              <a:gd name="connsiteX56" fmla="*/ 7047914 w 7047914"/>
              <a:gd name="connsiteY56" fmla="*/ 84407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047914" h="307071">
                <a:moveTo>
                  <a:pt x="0" y="267287"/>
                </a:moveTo>
                <a:cubicBezTo>
                  <a:pt x="4689" y="253219"/>
                  <a:pt x="3582" y="235569"/>
                  <a:pt x="14068" y="225083"/>
                </a:cubicBezTo>
                <a:cubicBezTo>
                  <a:pt x="25505" y="213646"/>
                  <a:pt x="91525" y="187083"/>
                  <a:pt x="112542" y="182880"/>
                </a:cubicBezTo>
                <a:cubicBezTo>
                  <a:pt x="168481" y="171692"/>
                  <a:pt x="227235" y="172785"/>
                  <a:pt x="281354" y="154745"/>
                </a:cubicBezTo>
                <a:cubicBezTo>
                  <a:pt x="363841" y="127249"/>
                  <a:pt x="308819" y="142314"/>
                  <a:pt x="450167" y="126610"/>
                </a:cubicBezTo>
                <a:cubicBezTo>
                  <a:pt x="529884" y="131299"/>
                  <a:pt x="609763" y="133759"/>
                  <a:pt x="689317" y="140677"/>
                </a:cubicBezTo>
                <a:cubicBezTo>
                  <a:pt x="780553" y="148611"/>
                  <a:pt x="750717" y="150182"/>
                  <a:pt x="815927" y="168813"/>
                </a:cubicBezTo>
                <a:cubicBezTo>
                  <a:pt x="834517" y="174124"/>
                  <a:pt x="853323" y="178686"/>
                  <a:pt x="872197" y="182880"/>
                </a:cubicBezTo>
                <a:cubicBezTo>
                  <a:pt x="895538" y="188067"/>
                  <a:pt x="919634" y="190077"/>
                  <a:pt x="942536" y="196948"/>
                </a:cubicBezTo>
                <a:cubicBezTo>
                  <a:pt x="966723" y="204204"/>
                  <a:pt x="989142" y="216453"/>
                  <a:pt x="1012874" y="225083"/>
                </a:cubicBezTo>
                <a:cubicBezTo>
                  <a:pt x="1169185" y="281924"/>
                  <a:pt x="1033590" y="231299"/>
                  <a:pt x="1153551" y="267287"/>
                </a:cubicBezTo>
                <a:cubicBezTo>
                  <a:pt x="1181957" y="275809"/>
                  <a:pt x="1237957" y="295422"/>
                  <a:pt x="1237957" y="295422"/>
                </a:cubicBezTo>
                <a:cubicBezTo>
                  <a:pt x="1388012" y="290733"/>
                  <a:pt x="1538226" y="289682"/>
                  <a:pt x="1688123" y="281354"/>
                </a:cubicBezTo>
                <a:cubicBezTo>
                  <a:pt x="1855126" y="272076"/>
                  <a:pt x="1663587" y="275466"/>
                  <a:pt x="1772530" y="239151"/>
                </a:cubicBezTo>
                <a:cubicBezTo>
                  <a:pt x="1803986" y="228665"/>
                  <a:pt x="1838179" y="229772"/>
                  <a:pt x="1871003" y="225083"/>
                </a:cubicBezTo>
                <a:lnTo>
                  <a:pt x="1955410" y="196948"/>
                </a:lnTo>
                <a:cubicBezTo>
                  <a:pt x="1969478" y="192259"/>
                  <a:pt x="1982933" y="184977"/>
                  <a:pt x="1997613" y="182880"/>
                </a:cubicBezTo>
                <a:lnTo>
                  <a:pt x="2096087" y="168813"/>
                </a:lnTo>
                <a:cubicBezTo>
                  <a:pt x="2203176" y="133116"/>
                  <a:pt x="2151412" y="146493"/>
                  <a:pt x="2250831" y="126610"/>
                </a:cubicBezTo>
                <a:cubicBezTo>
                  <a:pt x="2382130" y="131299"/>
                  <a:pt x="2513617" y="132218"/>
                  <a:pt x="2644727" y="140677"/>
                </a:cubicBezTo>
                <a:cubicBezTo>
                  <a:pt x="2659525" y="141632"/>
                  <a:pt x="2673667" y="148113"/>
                  <a:pt x="2686930" y="154745"/>
                </a:cubicBezTo>
                <a:cubicBezTo>
                  <a:pt x="2702052" y="162306"/>
                  <a:pt x="2714454" y="174492"/>
                  <a:pt x="2729133" y="182880"/>
                </a:cubicBezTo>
                <a:cubicBezTo>
                  <a:pt x="2747341" y="193285"/>
                  <a:pt x="2767954" y="199383"/>
                  <a:pt x="2785403" y="211016"/>
                </a:cubicBezTo>
                <a:cubicBezTo>
                  <a:pt x="2796439" y="218373"/>
                  <a:pt x="2801676" y="233220"/>
                  <a:pt x="2813539" y="239151"/>
                </a:cubicBezTo>
                <a:cubicBezTo>
                  <a:pt x="2830832" y="247797"/>
                  <a:pt x="2851291" y="247663"/>
                  <a:pt x="2869810" y="253219"/>
                </a:cubicBezTo>
                <a:cubicBezTo>
                  <a:pt x="2898216" y="261741"/>
                  <a:pt x="2926081" y="271976"/>
                  <a:pt x="2954216" y="281354"/>
                </a:cubicBezTo>
                <a:lnTo>
                  <a:pt x="2996419" y="295422"/>
                </a:lnTo>
                <a:lnTo>
                  <a:pt x="3756074" y="281354"/>
                </a:lnTo>
                <a:cubicBezTo>
                  <a:pt x="3773297" y="280770"/>
                  <a:pt x="3845688" y="264683"/>
                  <a:pt x="3868616" y="253219"/>
                </a:cubicBezTo>
                <a:cubicBezTo>
                  <a:pt x="3883738" y="245658"/>
                  <a:pt x="3895697" y="232644"/>
                  <a:pt x="3910819" y="225083"/>
                </a:cubicBezTo>
                <a:cubicBezTo>
                  <a:pt x="3924082" y="218451"/>
                  <a:pt x="3939138" y="216223"/>
                  <a:pt x="3953022" y="211016"/>
                </a:cubicBezTo>
                <a:cubicBezTo>
                  <a:pt x="3976666" y="202149"/>
                  <a:pt x="3999914" y="192259"/>
                  <a:pt x="4023360" y="182880"/>
                </a:cubicBezTo>
                <a:cubicBezTo>
                  <a:pt x="4032739" y="173502"/>
                  <a:pt x="4040123" y="161569"/>
                  <a:pt x="4051496" y="154745"/>
                </a:cubicBezTo>
                <a:cubicBezTo>
                  <a:pt x="4130129" y="107565"/>
                  <a:pt x="4140925" y="106178"/>
                  <a:pt x="4206240" y="84407"/>
                </a:cubicBezTo>
                <a:cubicBezTo>
                  <a:pt x="4215619" y="75028"/>
                  <a:pt x="4223340" y="63628"/>
                  <a:pt x="4234376" y="56271"/>
                </a:cubicBezTo>
                <a:cubicBezTo>
                  <a:pt x="4263943" y="36560"/>
                  <a:pt x="4330529" y="12183"/>
                  <a:pt x="4360985" y="0"/>
                </a:cubicBezTo>
                <a:cubicBezTo>
                  <a:pt x="4557933" y="4689"/>
                  <a:pt x="4755178" y="2269"/>
                  <a:pt x="4951828" y="14068"/>
                </a:cubicBezTo>
                <a:cubicBezTo>
                  <a:pt x="4990427" y="16384"/>
                  <a:pt x="5027686" y="29975"/>
                  <a:pt x="5064370" y="42203"/>
                </a:cubicBezTo>
                <a:lnTo>
                  <a:pt x="5148776" y="70339"/>
                </a:lnTo>
                <a:cubicBezTo>
                  <a:pt x="5162844" y="75028"/>
                  <a:pt x="5176593" y="80811"/>
                  <a:pt x="5190979" y="84407"/>
                </a:cubicBezTo>
                <a:lnTo>
                  <a:pt x="5247250" y="98474"/>
                </a:lnTo>
                <a:cubicBezTo>
                  <a:pt x="5256628" y="107853"/>
                  <a:pt x="5263194" y="121385"/>
                  <a:pt x="5275385" y="126610"/>
                </a:cubicBezTo>
                <a:cubicBezTo>
                  <a:pt x="5297362" y="136029"/>
                  <a:pt x="5322382" y="135490"/>
                  <a:pt x="5345723" y="140677"/>
                </a:cubicBezTo>
                <a:cubicBezTo>
                  <a:pt x="5364597" y="144871"/>
                  <a:pt x="5383475" y="149189"/>
                  <a:pt x="5401994" y="154745"/>
                </a:cubicBezTo>
                <a:cubicBezTo>
                  <a:pt x="5430400" y="163267"/>
                  <a:pt x="5457628" y="175687"/>
                  <a:pt x="5486400" y="182880"/>
                </a:cubicBezTo>
                <a:cubicBezTo>
                  <a:pt x="5571440" y="204140"/>
                  <a:pt x="5524334" y="190835"/>
                  <a:pt x="5627077" y="225083"/>
                </a:cubicBezTo>
                <a:lnTo>
                  <a:pt x="5711483" y="253219"/>
                </a:lnTo>
                <a:cubicBezTo>
                  <a:pt x="5725551" y="257908"/>
                  <a:pt x="5739060" y="264849"/>
                  <a:pt x="5753687" y="267287"/>
                </a:cubicBezTo>
                <a:lnTo>
                  <a:pt x="5838093" y="281354"/>
                </a:lnTo>
                <a:cubicBezTo>
                  <a:pt x="6218756" y="272703"/>
                  <a:pt x="6285080" y="307071"/>
                  <a:pt x="6527410" y="253219"/>
                </a:cubicBezTo>
                <a:cubicBezTo>
                  <a:pt x="6574038" y="242857"/>
                  <a:pt x="6624264" y="228546"/>
                  <a:pt x="6668087" y="211016"/>
                </a:cubicBezTo>
                <a:cubicBezTo>
                  <a:pt x="6691533" y="201637"/>
                  <a:pt x="6714238" y="190136"/>
                  <a:pt x="6738425" y="182880"/>
                </a:cubicBezTo>
                <a:cubicBezTo>
                  <a:pt x="6761327" y="176009"/>
                  <a:pt x="6785422" y="174000"/>
                  <a:pt x="6808763" y="168813"/>
                </a:cubicBezTo>
                <a:cubicBezTo>
                  <a:pt x="6827637" y="164619"/>
                  <a:pt x="6846444" y="160057"/>
                  <a:pt x="6865034" y="154745"/>
                </a:cubicBezTo>
                <a:cubicBezTo>
                  <a:pt x="6879292" y="150671"/>
                  <a:pt x="6893974" y="147309"/>
                  <a:pt x="6907237" y="140677"/>
                </a:cubicBezTo>
                <a:cubicBezTo>
                  <a:pt x="6922359" y="133116"/>
                  <a:pt x="6933990" y="119409"/>
                  <a:pt x="6949440" y="112542"/>
                </a:cubicBezTo>
                <a:cubicBezTo>
                  <a:pt x="7016081" y="82924"/>
                  <a:pt x="7007702" y="84407"/>
                  <a:pt x="7047914" y="8440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096086" y="6381328"/>
            <a:ext cx="7047914" cy="307071"/>
          </a:xfrm>
          <a:custGeom>
            <a:avLst/>
            <a:gdLst>
              <a:gd name="connsiteX0" fmla="*/ 0 w 7047914"/>
              <a:gd name="connsiteY0" fmla="*/ 267287 h 307071"/>
              <a:gd name="connsiteX1" fmla="*/ 14068 w 7047914"/>
              <a:gd name="connsiteY1" fmla="*/ 225083 h 307071"/>
              <a:gd name="connsiteX2" fmla="*/ 112542 w 7047914"/>
              <a:gd name="connsiteY2" fmla="*/ 182880 h 307071"/>
              <a:gd name="connsiteX3" fmla="*/ 281354 w 7047914"/>
              <a:gd name="connsiteY3" fmla="*/ 154745 h 307071"/>
              <a:gd name="connsiteX4" fmla="*/ 450167 w 7047914"/>
              <a:gd name="connsiteY4" fmla="*/ 126610 h 307071"/>
              <a:gd name="connsiteX5" fmla="*/ 689317 w 7047914"/>
              <a:gd name="connsiteY5" fmla="*/ 140677 h 307071"/>
              <a:gd name="connsiteX6" fmla="*/ 815927 w 7047914"/>
              <a:gd name="connsiteY6" fmla="*/ 168813 h 307071"/>
              <a:gd name="connsiteX7" fmla="*/ 872197 w 7047914"/>
              <a:gd name="connsiteY7" fmla="*/ 182880 h 307071"/>
              <a:gd name="connsiteX8" fmla="*/ 942536 w 7047914"/>
              <a:gd name="connsiteY8" fmla="*/ 196948 h 307071"/>
              <a:gd name="connsiteX9" fmla="*/ 1012874 w 7047914"/>
              <a:gd name="connsiteY9" fmla="*/ 225083 h 307071"/>
              <a:gd name="connsiteX10" fmla="*/ 1153551 w 7047914"/>
              <a:gd name="connsiteY10" fmla="*/ 267287 h 307071"/>
              <a:gd name="connsiteX11" fmla="*/ 1237957 w 7047914"/>
              <a:gd name="connsiteY11" fmla="*/ 295422 h 307071"/>
              <a:gd name="connsiteX12" fmla="*/ 1688123 w 7047914"/>
              <a:gd name="connsiteY12" fmla="*/ 281354 h 307071"/>
              <a:gd name="connsiteX13" fmla="*/ 1772530 w 7047914"/>
              <a:gd name="connsiteY13" fmla="*/ 239151 h 307071"/>
              <a:gd name="connsiteX14" fmla="*/ 1871003 w 7047914"/>
              <a:gd name="connsiteY14" fmla="*/ 225083 h 307071"/>
              <a:gd name="connsiteX15" fmla="*/ 1955410 w 7047914"/>
              <a:gd name="connsiteY15" fmla="*/ 196948 h 307071"/>
              <a:gd name="connsiteX16" fmla="*/ 1997613 w 7047914"/>
              <a:gd name="connsiteY16" fmla="*/ 182880 h 307071"/>
              <a:gd name="connsiteX17" fmla="*/ 2096087 w 7047914"/>
              <a:gd name="connsiteY17" fmla="*/ 168813 h 307071"/>
              <a:gd name="connsiteX18" fmla="*/ 2250831 w 7047914"/>
              <a:gd name="connsiteY18" fmla="*/ 126610 h 307071"/>
              <a:gd name="connsiteX19" fmla="*/ 2644727 w 7047914"/>
              <a:gd name="connsiteY19" fmla="*/ 140677 h 307071"/>
              <a:gd name="connsiteX20" fmla="*/ 2686930 w 7047914"/>
              <a:gd name="connsiteY20" fmla="*/ 154745 h 307071"/>
              <a:gd name="connsiteX21" fmla="*/ 2729133 w 7047914"/>
              <a:gd name="connsiteY21" fmla="*/ 182880 h 307071"/>
              <a:gd name="connsiteX22" fmla="*/ 2785403 w 7047914"/>
              <a:gd name="connsiteY22" fmla="*/ 211016 h 307071"/>
              <a:gd name="connsiteX23" fmla="*/ 2813539 w 7047914"/>
              <a:gd name="connsiteY23" fmla="*/ 239151 h 307071"/>
              <a:gd name="connsiteX24" fmla="*/ 2869810 w 7047914"/>
              <a:gd name="connsiteY24" fmla="*/ 253219 h 307071"/>
              <a:gd name="connsiteX25" fmla="*/ 2954216 w 7047914"/>
              <a:gd name="connsiteY25" fmla="*/ 281354 h 307071"/>
              <a:gd name="connsiteX26" fmla="*/ 2996419 w 7047914"/>
              <a:gd name="connsiteY26" fmla="*/ 295422 h 307071"/>
              <a:gd name="connsiteX27" fmla="*/ 3756074 w 7047914"/>
              <a:gd name="connsiteY27" fmla="*/ 281354 h 307071"/>
              <a:gd name="connsiteX28" fmla="*/ 3868616 w 7047914"/>
              <a:gd name="connsiteY28" fmla="*/ 253219 h 307071"/>
              <a:gd name="connsiteX29" fmla="*/ 3910819 w 7047914"/>
              <a:gd name="connsiteY29" fmla="*/ 225083 h 307071"/>
              <a:gd name="connsiteX30" fmla="*/ 3953022 w 7047914"/>
              <a:gd name="connsiteY30" fmla="*/ 211016 h 307071"/>
              <a:gd name="connsiteX31" fmla="*/ 4023360 w 7047914"/>
              <a:gd name="connsiteY31" fmla="*/ 182880 h 307071"/>
              <a:gd name="connsiteX32" fmla="*/ 4051496 w 7047914"/>
              <a:gd name="connsiteY32" fmla="*/ 154745 h 307071"/>
              <a:gd name="connsiteX33" fmla="*/ 4206240 w 7047914"/>
              <a:gd name="connsiteY33" fmla="*/ 84407 h 307071"/>
              <a:gd name="connsiteX34" fmla="*/ 4234376 w 7047914"/>
              <a:gd name="connsiteY34" fmla="*/ 56271 h 307071"/>
              <a:gd name="connsiteX35" fmla="*/ 4360985 w 7047914"/>
              <a:gd name="connsiteY35" fmla="*/ 0 h 307071"/>
              <a:gd name="connsiteX36" fmla="*/ 4951828 w 7047914"/>
              <a:gd name="connsiteY36" fmla="*/ 14068 h 307071"/>
              <a:gd name="connsiteX37" fmla="*/ 5064370 w 7047914"/>
              <a:gd name="connsiteY37" fmla="*/ 42203 h 307071"/>
              <a:gd name="connsiteX38" fmla="*/ 5148776 w 7047914"/>
              <a:gd name="connsiteY38" fmla="*/ 70339 h 307071"/>
              <a:gd name="connsiteX39" fmla="*/ 5190979 w 7047914"/>
              <a:gd name="connsiteY39" fmla="*/ 84407 h 307071"/>
              <a:gd name="connsiteX40" fmla="*/ 5247250 w 7047914"/>
              <a:gd name="connsiteY40" fmla="*/ 98474 h 307071"/>
              <a:gd name="connsiteX41" fmla="*/ 5275385 w 7047914"/>
              <a:gd name="connsiteY41" fmla="*/ 126610 h 307071"/>
              <a:gd name="connsiteX42" fmla="*/ 5345723 w 7047914"/>
              <a:gd name="connsiteY42" fmla="*/ 140677 h 307071"/>
              <a:gd name="connsiteX43" fmla="*/ 5401994 w 7047914"/>
              <a:gd name="connsiteY43" fmla="*/ 154745 h 307071"/>
              <a:gd name="connsiteX44" fmla="*/ 5486400 w 7047914"/>
              <a:gd name="connsiteY44" fmla="*/ 182880 h 307071"/>
              <a:gd name="connsiteX45" fmla="*/ 5627077 w 7047914"/>
              <a:gd name="connsiteY45" fmla="*/ 225083 h 307071"/>
              <a:gd name="connsiteX46" fmla="*/ 5711483 w 7047914"/>
              <a:gd name="connsiteY46" fmla="*/ 253219 h 307071"/>
              <a:gd name="connsiteX47" fmla="*/ 5753687 w 7047914"/>
              <a:gd name="connsiteY47" fmla="*/ 267287 h 307071"/>
              <a:gd name="connsiteX48" fmla="*/ 5838093 w 7047914"/>
              <a:gd name="connsiteY48" fmla="*/ 281354 h 307071"/>
              <a:gd name="connsiteX49" fmla="*/ 6527410 w 7047914"/>
              <a:gd name="connsiteY49" fmla="*/ 253219 h 307071"/>
              <a:gd name="connsiteX50" fmla="*/ 6668087 w 7047914"/>
              <a:gd name="connsiteY50" fmla="*/ 211016 h 307071"/>
              <a:gd name="connsiteX51" fmla="*/ 6738425 w 7047914"/>
              <a:gd name="connsiteY51" fmla="*/ 182880 h 307071"/>
              <a:gd name="connsiteX52" fmla="*/ 6808763 w 7047914"/>
              <a:gd name="connsiteY52" fmla="*/ 168813 h 307071"/>
              <a:gd name="connsiteX53" fmla="*/ 6865034 w 7047914"/>
              <a:gd name="connsiteY53" fmla="*/ 154745 h 307071"/>
              <a:gd name="connsiteX54" fmla="*/ 6907237 w 7047914"/>
              <a:gd name="connsiteY54" fmla="*/ 140677 h 307071"/>
              <a:gd name="connsiteX55" fmla="*/ 6949440 w 7047914"/>
              <a:gd name="connsiteY55" fmla="*/ 112542 h 307071"/>
              <a:gd name="connsiteX56" fmla="*/ 7047914 w 7047914"/>
              <a:gd name="connsiteY56" fmla="*/ 84407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047914" h="307071">
                <a:moveTo>
                  <a:pt x="0" y="267287"/>
                </a:moveTo>
                <a:cubicBezTo>
                  <a:pt x="4689" y="253219"/>
                  <a:pt x="3582" y="235569"/>
                  <a:pt x="14068" y="225083"/>
                </a:cubicBezTo>
                <a:cubicBezTo>
                  <a:pt x="25505" y="213646"/>
                  <a:pt x="91525" y="187083"/>
                  <a:pt x="112542" y="182880"/>
                </a:cubicBezTo>
                <a:cubicBezTo>
                  <a:pt x="168481" y="171692"/>
                  <a:pt x="227235" y="172785"/>
                  <a:pt x="281354" y="154745"/>
                </a:cubicBezTo>
                <a:cubicBezTo>
                  <a:pt x="363841" y="127249"/>
                  <a:pt x="308819" y="142314"/>
                  <a:pt x="450167" y="126610"/>
                </a:cubicBezTo>
                <a:cubicBezTo>
                  <a:pt x="529884" y="131299"/>
                  <a:pt x="609763" y="133759"/>
                  <a:pt x="689317" y="140677"/>
                </a:cubicBezTo>
                <a:cubicBezTo>
                  <a:pt x="780553" y="148611"/>
                  <a:pt x="750717" y="150182"/>
                  <a:pt x="815927" y="168813"/>
                </a:cubicBezTo>
                <a:cubicBezTo>
                  <a:pt x="834517" y="174124"/>
                  <a:pt x="853323" y="178686"/>
                  <a:pt x="872197" y="182880"/>
                </a:cubicBezTo>
                <a:cubicBezTo>
                  <a:pt x="895538" y="188067"/>
                  <a:pt x="919634" y="190077"/>
                  <a:pt x="942536" y="196948"/>
                </a:cubicBezTo>
                <a:cubicBezTo>
                  <a:pt x="966723" y="204204"/>
                  <a:pt x="989142" y="216453"/>
                  <a:pt x="1012874" y="225083"/>
                </a:cubicBezTo>
                <a:cubicBezTo>
                  <a:pt x="1169185" y="281924"/>
                  <a:pt x="1033590" y="231299"/>
                  <a:pt x="1153551" y="267287"/>
                </a:cubicBezTo>
                <a:cubicBezTo>
                  <a:pt x="1181957" y="275809"/>
                  <a:pt x="1237957" y="295422"/>
                  <a:pt x="1237957" y="295422"/>
                </a:cubicBezTo>
                <a:cubicBezTo>
                  <a:pt x="1388012" y="290733"/>
                  <a:pt x="1538226" y="289682"/>
                  <a:pt x="1688123" y="281354"/>
                </a:cubicBezTo>
                <a:cubicBezTo>
                  <a:pt x="1855126" y="272076"/>
                  <a:pt x="1663587" y="275466"/>
                  <a:pt x="1772530" y="239151"/>
                </a:cubicBezTo>
                <a:cubicBezTo>
                  <a:pt x="1803986" y="228665"/>
                  <a:pt x="1838179" y="229772"/>
                  <a:pt x="1871003" y="225083"/>
                </a:cubicBezTo>
                <a:lnTo>
                  <a:pt x="1955410" y="196948"/>
                </a:lnTo>
                <a:cubicBezTo>
                  <a:pt x="1969478" y="192259"/>
                  <a:pt x="1982933" y="184977"/>
                  <a:pt x="1997613" y="182880"/>
                </a:cubicBezTo>
                <a:lnTo>
                  <a:pt x="2096087" y="168813"/>
                </a:lnTo>
                <a:cubicBezTo>
                  <a:pt x="2203176" y="133116"/>
                  <a:pt x="2151412" y="146493"/>
                  <a:pt x="2250831" y="126610"/>
                </a:cubicBezTo>
                <a:cubicBezTo>
                  <a:pt x="2382130" y="131299"/>
                  <a:pt x="2513617" y="132218"/>
                  <a:pt x="2644727" y="140677"/>
                </a:cubicBezTo>
                <a:cubicBezTo>
                  <a:pt x="2659525" y="141632"/>
                  <a:pt x="2673667" y="148113"/>
                  <a:pt x="2686930" y="154745"/>
                </a:cubicBezTo>
                <a:cubicBezTo>
                  <a:pt x="2702052" y="162306"/>
                  <a:pt x="2714454" y="174492"/>
                  <a:pt x="2729133" y="182880"/>
                </a:cubicBezTo>
                <a:cubicBezTo>
                  <a:pt x="2747341" y="193285"/>
                  <a:pt x="2767954" y="199383"/>
                  <a:pt x="2785403" y="211016"/>
                </a:cubicBezTo>
                <a:cubicBezTo>
                  <a:pt x="2796439" y="218373"/>
                  <a:pt x="2801676" y="233220"/>
                  <a:pt x="2813539" y="239151"/>
                </a:cubicBezTo>
                <a:cubicBezTo>
                  <a:pt x="2830832" y="247797"/>
                  <a:pt x="2851291" y="247663"/>
                  <a:pt x="2869810" y="253219"/>
                </a:cubicBezTo>
                <a:cubicBezTo>
                  <a:pt x="2898216" y="261741"/>
                  <a:pt x="2926081" y="271976"/>
                  <a:pt x="2954216" y="281354"/>
                </a:cubicBezTo>
                <a:lnTo>
                  <a:pt x="2996419" y="295422"/>
                </a:lnTo>
                <a:lnTo>
                  <a:pt x="3756074" y="281354"/>
                </a:lnTo>
                <a:cubicBezTo>
                  <a:pt x="3773297" y="280770"/>
                  <a:pt x="3845688" y="264683"/>
                  <a:pt x="3868616" y="253219"/>
                </a:cubicBezTo>
                <a:cubicBezTo>
                  <a:pt x="3883738" y="245658"/>
                  <a:pt x="3895697" y="232644"/>
                  <a:pt x="3910819" y="225083"/>
                </a:cubicBezTo>
                <a:cubicBezTo>
                  <a:pt x="3924082" y="218451"/>
                  <a:pt x="3939138" y="216223"/>
                  <a:pt x="3953022" y="211016"/>
                </a:cubicBezTo>
                <a:cubicBezTo>
                  <a:pt x="3976666" y="202149"/>
                  <a:pt x="3999914" y="192259"/>
                  <a:pt x="4023360" y="182880"/>
                </a:cubicBezTo>
                <a:cubicBezTo>
                  <a:pt x="4032739" y="173502"/>
                  <a:pt x="4040123" y="161569"/>
                  <a:pt x="4051496" y="154745"/>
                </a:cubicBezTo>
                <a:cubicBezTo>
                  <a:pt x="4130129" y="107565"/>
                  <a:pt x="4140925" y="106178"/>
                  <a:pt x="4206240" y="84407"/>
                </a:cubicBezTo>
                <a:cubicBezTo>
                  <a:pt x="4215619" y="75028"/>
                  <a:pt x="4223340" y="63628"/>
                  <a:pt x="4234376" y="56271"/>
                </a:cubicBezTo>
                <a:cubicBezTo>
                  <a:pt x="4263943" y="36560"/>
                  <a:pt x="4330529" y="12183"/>
                  <a:pt x="4360985" y="0"/>
                </a:cubicBezTo>
                <a:cubicBezTo>
                  <a:pt x="4557933" y="4689"/>
                  <a:pt x="4755178" y="2269"/>
                  <a:pt x="4951828" y="14068"/>
                </a:cubicBezTo>
                <a:cubicBezTo>
                  <a:pt x="4990427" y="16384"/>
                  <a:pt x="5027686" y="29975"/>
                  <a:pt x="5064370" y="42203"/>
                </a:cubicBezTo>
                <a:lnTo>
                  <a:pt x="5148776" y="70339"/>
                </a:lnTo>
                <a:cubicBezTo>
                  <a:pt x="5162844" y="75028"/>
                  <a:pt x="5176593" y="80811"/>
                  <a:pt x="5190979" y="84407"/>
                </a:cubicBezTo>
                <a:lnTo>
                  <a:pt x="5247250" y="98474"/>
                </a:lnTo>
                <a:cubicBezTo>
                  <a:pt x="5256628" y="107853"/>
                  <a:pt x="5263194" y="121385"/>
                  <a:pt x="5275385" y="126610"/>
                </a:cubicBezTo>
                <a:cubicBezTo>
                  <a:pt x="5297362" y="136029"/>
                  <a:pt x="5322382" y="135490"/>
                  <a:pt x="5345723" y="140677"/>
                </a:cubicBezTo>
                <a:cubicBezTo>
                  <a:pt x="5364597" y="144871"/>
                  <a:pt x="5383475" y="149189"/>
                  <a:pt x="5401994" y="154745"/>
                </a:cubicBezTo>
                <a:cubicBezTo>
                  <a:pt x="5430400" y="163267"/>
                  <a:pt x="5457628" y="175687"/>
                  <a:pt x="5486400" y="182880"/>
                </a:cubicBezTo>
                <a:cubicBezTo>
                  <a:pt x="5571440" y="204140"/>
                  <a:pt x="5524334" y="190835"/>
                  <a:pt x="5627077" y="225083"/>
                </a:cubicBezTo>
                <a:lnTo>
                  <a:pt x="5711483" y="253219"/>
                </a:lnTo>
                <a:cubicBezTo>
                  <a:pt x="5725551" y="257908"/>
                  <a:pt x="5739060" y="264849"/>
                  <a:pt x="5753687" y="267287"/>
                </a:cubicBezTo>
                <a:lnTo>
                  <a:pt x="5838093" y="281354"/>
                </a:lnTo>
                <a:cubicBezTo>
                  <a:pt x="6218756" y="272703"/>
                  <a:pt x="6285080" y="307071"/>
                  <a:pt x="6527410" y="253219"/>
                </a:cubicBezTo>
                <a:cubicBezTo>
                  <a:pt x="6574038" y="242857"/>
                  <a:pt x="6624264" y="228546"/>
                  <a:pt x="6668087" y="211016"/>
                </a:cubicBezTo>
                <a:cubicBezTo>
                  <a:pt x="6691533" y="201637"/>
                  <a:pt x="6714238" y="190136"/>
                  <a:pt x="6738425" y="182880"/>
                </a:cubicBezTo>
                <a:cubicBezTo>
                  <a:pt x="6761327" y="176009"/>
                  <a:pt x="6785422" y="174000"/>
                  <a:pt x="6808763" y="168813"/>
                </a:cubicBezTo>
                <a:cubicBezTo>
                  <a:pt x="6827637" y="164619"/>
                  <a:pt x="6846444" y="160057"/>
                  <a:pt x="6865034" y="154745"/>
                </a:cubicBezTo>
                <a:cubicBezTo>
                  <a:pt x="6879292" y="150671"/>
                  <a:pt x="6893974" y="147309"/>
                  <a:pt x="6907237" y="140677"/>
                </a:cubicBezTo>
                <a:cubicBezTo>
                  <a:pt x="6922359" y="133116"/>
                  <a:pt x="6933990" y="119409"/>
                  <a:pt x="6949440" y="112542"/>
                </a:cubicBezTo>
                <a:cubicBezTo>
                  <a:pt x="7016081" y="82924"/>
                  <a:pt x="7007702" y="84407"/>
                  <a:pt x="7047914" y="8440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895041">
            <a:off x="1395228" y="2672270"/>
            <a:ext cx="571782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2" name="Picture 6" descr="http://www.zooclub.ru/attach/fotogal/clip/ezh/1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708920"/>
            <a:ext cx="2233576" cy="2132856"/>
          </a:xfrm>
          <a:prstGeom prst="rect">
            <a:avLst/>
          </a:prstGeom>
          <a:noFill/>
        </p:spPr>
      </p:pic>
      <p:pic>
        <p:nvPicPr>
          <p:cNvPr id="18" name="Рисунок 17" descr="http://img-fotki.yandex.ru/get/5014/28257045.680/0_72b1e_72f92ec2_L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836712"/>
            <a:ext cx="1584176" cy="1892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0"/>
            <a:ext cx="261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8188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В </a:t>
            </a:r>
            <a:r>
              <a:rPr kumimoji="0" lang="ru-RU" sz="5400" i="0" u="none" strike="noStrike" cap="none" spc="0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сумцi</a:t>
            </a: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— </a:t>
            </a:r>
            <a:r>
              <a:rPr kumimoji="0" lang="ru-RU" sz="5400" i="0" u="none" strike="noStrike" cap="none" spc="0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зошити</a:t>
            </a: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kumimoji="0" lang="ru-RU" sz="5400" i="0" u="none" strike="noStrike" cap="none" spc="0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буквар</a:t>
            </a: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То до </a:t>
            </a:r>
            <a:r>
              <a:rPr kumimoji="0" lang="ru-RU" sz="5400" i="0" u="none" strike="noStrike" cap="none" spc="0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школи</a:t>
            </a: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kumimoji="0" lang="ru-RU" sz="5400" i="0" u="none" strike="noStrike" cap="none" spc="0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йде</a:t>
            </a:r>
            <a:r>
              <a:rPr kumimoji="0" lang="ru-RU" sz="540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... </a:t>
            </a:r>
            <a:endParaRPr lang="ru-RU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708920"/>
            <a:ext cx="299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(школяр).</a:t>
            </a:r>
          </a:p>
        </p:txBody>
      </p:sp>
      <p:pic>
        <p:nvPicPr>
          <p:cNvPr id="12291" name="Picture 3" descr="http://s14.radikal.ru/i187/1208/c8/7dc9a04a3fdb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708920"/>
            <a:ext cx="3726185" cy="41490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885199">
            <a:off x="2469801" y="3269684"/>
            <a:ext cx="1679969" cy="1307069"/>
          </a:xfrm>
          <a:prstGeom prst="rect">
            <a:avLst/>
          </a:prstGeom>
          <a:solidFill>
            <a:srgbClr val="DCBD84"/>
          </a:solidFill>
          <a:ln>
            <a:solidFill>
              <a:srgbClr val="CFA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Й</a:t>
            </a:r>
            <a:r>
              <a:rPr lang="uk-UA" sz="2800" b="1" dirty="0" smtClean="0">
                <a:solidFill>
                  <a:schemeClr val="tx1"/>
                </a:solidFill>
              </a:rPr>
              <a:t>ду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до школи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ixelbrush.ru/uploads/posts/2010-08/1282141569_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4"/>
            <a:ext cx="2150239" cy="30963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 будинок найнижчий, а який найвищий?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8" name="Picture 8" descr="http://pixelbrush.ru/uploads/posts/2010-08/128214156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93904"/>
            <a:ext cx="4499992" cy="864096"/>
          </a:xfrm>
          <a:prstGeom prst="rect">
            <a:avLst/>
          </a:prstGeom>
          <a:noFill/>
        </p:spPr>
      </p:pic>
      <p:pic>
        <p:nvPicPr>
          <p:cNvPr id="12" name="Picture 8" descr="http://pixelbrush.ru/uploads/posts/2010-08/128214156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6021288"/>
            <a:ext cx="4644008" cy="836712"/>
          </a:xfrm>
          <a:prstGeom prst="rect">
            <a:avLst/>
          </a:prstGeom>
          <a:noFill/>
        </p:spPr>
      </p:pic>
      <p:pic>
        <p:nvPicPr>
          <p:cNvPr id="13" name="Picture 6" descr="http://pixelbrush.ru/uploads/posts/2010-08/1282141569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509120"/>
            <a:ext cx="2147148" cy="1476164"/>
          </a:xfrm>
          <a:prstGeom prst="rect">
            <a:avLst/>
          </a:prstGeom>
          <a:noFill/>
        </p:spPr>
      </p:pic>
      <p:pic>
        <p:nvPicPr>
          <p:cNvPr id="14" name="Picture 6" descr="http://pixelbrush.ru/uploads/posts/2010-08/1282141569_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645024"/>
            <a:ext cx="2664296" cy="2399003"/>
          </a:xfrm>
          <a:prstGeom prst="rect">
            <a:avLst/>
          </a:prstGeom>
          <a:noFill/>
        </p:spPr>
      </p:pic>
      <p:pic>
        <p:nvPicPr>
          <p:cNvPr id="15" name="Picture 3" descr="C:\Users\Irina\Desktop\22222222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844824"/>
            <a:ext cx="2195736" cy="4208189"/>
          </a:xfrm>
          <a:prstGeom prst="rect">
            <a:avLst/>
          </a:prstGeom>
          <a:noFill/>
        </p:spPr>
      </p:pic>
      <p:pic>
        <p:nvPicPr>
          <p:cNvPr id="35850" name="Picture 10" descr="http://lenagold.ru/fon/clipart/o/obl/oblaka0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624" y="1454799"/>
            <a:ext cx="1944216" cy="12557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0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Найнижчий - найвищий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Яке дерево найвище, а яке найнижче?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866" name="Picture 2" descr="http://www.digicamfotos.de/wp-content/plugins/secure-wordpress/apple-tree-clipart-i0.gif"/>
          <p:cNvPicPr>
            <a:picLocks noChangeAspect="1" noChangeArrowheads="1"/>
          </p:cNvPicPr>
          <p:nvPr/>
        </p:nvPicPr>
        <p:blipFill>
          <a:blip r:embed="rId2" cstate="email"/>
          <a:srcRect b="2717"/>
          <a:stretch>
            <a:fillRect/>
          </a:stretch>
        </p:blipFill>
        <p:spPr bwMode="auto">
          <a:xfrm>
            <a:off x="2411760" y="2681536"/>
            <a:ext cx="4266595" cy="4176464"/>
          </a:xfrm>
          <a:prstGeom prst="rect">
            <a:avLst/>
          </a:prstGeom>
          <a:noFill/>
        </p:spPr>
      </p:pic>
      <p:pic>
        <p:nvPicPr>
          <p:cNvPr id="36870" name="Picture 6" descr="http://www.aswat-elchamal.com/photos/1371046596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32856"/>
            <a:ext cx="2591272" cy="4358038"/>
          </a:xfrm>
          <a:prstGeom prst="rect">
            <a:avLst/>
          </a:prstGeom>
          <a:noFill/>
        </p:spPr>
      </p:pic>
      <p:pic>
        <p:nvPicPr>
          <p:cNvPr id="36874" name="Picture 10" descr="http://globaltrade.com.ua/imgs/board/1/238341-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268760"/>
            <a:ext cx="3275856" cy="52565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0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Найнижчий - найвищий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Яке дерево найширше, а яке найвужче?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2" name="Picture 4" descr="http://img-fotki.yandex.ru/get/4908/yurinets-ida.59/0_5541f_6916de6f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0364" y="2204864"/>
            <a:ext cx="3703636" cy="4653136"/>
          </a:xfrm>
          <a:prstGeom prst="rect">
            <a:avLst/>
          </a:prstGeom>
          <a:noFill/>
        </p:spPr>
      </p:pic>
      <p:pic>
        <p:nvPicPr>
          <p:cNvPr id="37894" name="Picture 6" descr="http://www.gigart.ru/uploads/posts/2009-08/1251450189_c08-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3690699" cy="4365104"/>
          </a:xfrm>
          <a:prstGeom prst="rect">
            <a:avLst/>
          </a:prstGeom>
          <a:noFill/>
        </p:spPr>
      </p:pic>
      <p:pic>
        <p:nvPicPr>
          <p:cNvPr id="37898" name="Picture 10" descr="http://www.picgifs.com/clip-art/flowers-and-plants/trees/clip-art-trees-00631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340768"/>
            <a:ext cx="3228975" cy="5517232"/>
          </a:xfrm>
          <a:prstGeom prst="rect">
            <a:avLst/>
          </a:prstGeom>
          <a:noFill/>
        </p:spPr>
      </p:pic>
      <p:pic>
        <p:nvPicPr>
          <p:cNvPr id="12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5476874"/>
            <a:ext cx="6012160" cy="1381126"/>
          </a:xfrm>
          <a:prstGeom prst="rect">
            <a:avLst/>
          </a:prstGeom>
          <a:noFill/>
        </p:spPr>
      </p:pic>
      <p:pic>
        <p:nvPicPr>
          <p:cNvPr id="13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476874"/>
            <a:ext cx="3384376" cy="13811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0"/>
            <a:ext cx="6098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Широкий - вузький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3.hostingkartinok.com/uploads/images/2013/05/fc614773b0d08b77f9c959b16c91238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2973094" cy="5445224"/>
          </a:xfrm>
          <a:prstGeom prst="rect">
            <a:avLst/>
          </a:prstGeom>
          <a:noFill/>
        </p:spPr>
      </p:pic>
      <p:pic>
        <p:nvPicPr>
          <p:cNvPr id="6" name="Picture 4" descr="http://s3.hostingkartinok.com/uploads/images/2013/05/fc614773b0d08b77f9c959b16c91238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2420888"/>
            <a:ext cx="2304256" cy="4220247"/>
          </a:xfrm>
          <a:prstGeom prst="rect">
            <a:avLst/>
          </a:prstGeom>
          <a:noFill/>
        </p:spPr>
      </p:pic>
      <p:pic>
        <p:nvPicPr>
          <p:cNvPr id="7" name="Picture 4" descr="http://s3.hostingkartinok.com/uploads/images/2013/05/fc614773b0d08b77f9c959b16c91238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628800"/>
            <a:ext cx="1872208" cy="3428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пірамідка найвища, а яка найнижча? 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Найвищий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найнижчий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uk-UA" dirty="0" smtClean="0"/>
              <a:t>Вознюк Л. Математика. Робочий зошит для дітей 5 років / Л.В.Вознюк, О.Я.Пилипів. – Тернопіль: Підручники і посібники, 2013. – 56 с.</a:t>
            </a:r>
          </a:p>
          <a:p>
            <a:r>
              <a:rPr lang="en-US" dirty="0" smtClean="0">
                <a:hlinkClick r:id="rId2"/>
              </a:rPr>
              <a:t>http://teacher.at.ua/publ/zanjattja_z_majbutnimi_pershoklasnikami/rozrobki_zanjat_pidgotovchikh_kursiv_dlja_majbutnikh_pershoklasnikiv/51-1-0-3627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7824" y="0"/>
            <a:ext cx="6634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Використані джерела</a:t>
            </a:r>
            <a:endParaRPr lang="ru-RU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Назви однакові предмети різні за розміром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0"/>
            <a:ext cx="5360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 - малий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www.veryicon.com/icon/png/Object/Body%20Care/Duck.pn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1772816"/>
            <a:ext cx="2376262" cy="2376264"/>
          </a:xfrm>
          <a:prstGeom prst="rect">
            <a:avLst/>
          </a:prstGeom>
          <a:noFill/>
        </p:spPr>
      </p:pic>
      <p:pic>
        <p:nvPicPr>
          <p:cNvPr id="21508" name="Picture 4" descr="http://www.veryicon.com/icon/png/Object/Body%20Care/Duc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668344" y="5349424"/>
            <a:ext cx="1475656" cy="1315001"/>
          </a:xfrm>
          <a:prstGeom prst="rect">
            <a:avLst/>
          </a:prstGeom>
          <a:noFill/>
        </p:spPr>
      </p:pic>
      <p:pic>
        <p:nvPicPr>
          <p:cNvPr id="21510" name="Picture 6" descr="http://www.sinifogretmeniyiz.biz/imajlar/soruresim/-3-Tatil_spor_e-g-lence/oyuncak/beach_ball_0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174" y="1340768"/>
            <a:ext cx="2955826" cy="2876552"/>
          </a:xfrm>
          <a:prstGeom prst="rect">
            <a:avLst/>
          </a:prstGeom>
          <a:noFill/>
        </p:spPr>
      </p:pic>
      <p:pic>
        <p:nvPicPr>
          <p:cNvPr id="9" name="Picture 6" descr="http://www.sinifogretmeniyiz.biz/imajlar/soruresim/-3-Tatil_spor_e-g-lence/oyuncak/beach_ball_0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149080"/>
            <a:ext cx="1331640" cy="1295926"/>
          </a:xfrm>
          <a:prstGeom prst="rect">
            <a:avLst/>
          </a:prstGeom>
          <a:noFill/>
        </p:spPr>
      </p:pic>
      <p:pic>
        <p:nvPicPr>
          <p:cNvPr id="21515" name="Picture 11" descr="http://kak.znate.ru/pars_docs/refs/59/58801/58801_html_m1e2c59c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4653136"/>
            <a:ext cx="2910419" cy="2204864"/>
          </a:xfrm>
          <a:prstGeom prst="rect">
            <a:avLst/>
          </a:prstGeom>
          <a:noFill/>
        </p:spPr>
      </p:pic>
      <p:pic>
        <p:nvPicPr>
          <p:cNvPr id="13" name="Picture 11" descr="http://kak.znate.ru/pars_docs/refs/59/58801/58801_html_m1e2c59c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499992" y="2060848"/>
            <a:ext cx="1728192" cy="1349152"/>
          </a:xfrm>
          <a:prstGeom prst="rect">
            <a:avLst/>
          </a:prstGeom>
          <a:noFill/>
        </p:spPr>
      </p:pic>
      <p:pic>
        <p:nvPicPr>
          <p:cNvPr id="16" name="Picture 4" descr="http://s3.hostingkartinok.com/uploads/images/2013/05/fc614773b0d08b77f9c959b16c91238b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760" y="2060848"/>
            <a:ext cx="936104" cy="1953183"/>
          </a:xfrm>
          <a:prstGeom prst="rect">
            <a:avLst/>
          </a:prstGeom>
          <a:noFill/>
        </p:spPr>
      </p:pic>
      <p:pic>
        <p:nvPicPr>
          <p:cNvPr id="17" name="Picture 4" descr="http://s3.hostingkartinok.com/uploads/images/2013/05/fc614773b0d08b77f9c959b16c91238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3824697"/>
            <a:ext cx="1656184" cy="3033303"/>
          </a:xfrm>
          <a:prstGeom prst="rect">
            <a:avLst/>
          </a:prstGeom>
          <a:noFill/>
        </p:spPr>
      </p:pic>
      <p:pic>
        <p:nvPicPr>
          <p:cNvPr id="24580" name="Picture 4" descr="http://img1.liveinternet.ru/images/attach/c/2/64/65/64065710_1284580702_1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872" y="3429000"/>
            <a:ext cx="230425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 descr="http://stockfresh.com/thumbs/kjpargeter/235668_leer-zimmer-3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design.ru-deluxe.ru/uploads/posts/2010-10/1286781849_kpoat5cwlhfwl9j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765175"/>
            <a:ext cx="20462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http://img1.liveinternet.ru/images/attach/c/3/75/5/75005815_97ec89597e4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0"/>
            <a:ext cx="49307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http://img404.imageshack.us/img404/3572/armchair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349500"/>
            <a:ext cx="2555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http://img404.imageshack.us/img404/3572/armchair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7021">
            <a:off x="238125" y="2405063"/>
            <a:ext cx="4752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http://i040.radikal.ru/0910/86/7b461472a73ft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708275"/>
            <a:ext cx="998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http://images.all-free-download.com/images/graphiclarge/furniture_desk_chair_clip_art_2248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644900"/>
            <a:ext cx="19240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://www.cs.bilkent.edu.tr/~guvenir/CATT/A_Day_in_a_Mall/images/clothingStore/canta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1013" y="3933825"/>
            <a:ext cx="800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0" descr="http://900igr.net/datai/istorija/8-marta.files/0003-007-JA-ljubimoj-mamochke-podarju-podarochki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997200"/>
            <a:ext cx="3248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2" descr="http://openclipart.org/image/250px/svg_to_png/5254/biswajyotim_Cup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9338" y="2997200"/>
            <a:ext cx="8651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32" descr="http://1.bp.blogspot.com/--MVr61MlMoE/TgFBtaf00lI/AAAAAAAANCQ/JS_FrVGj-Dk/s1600/clock%252Bface%252Bvintage%252Bgraphicsfairy2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48680"/>
            <a:ext cx="1202811" cy="1182662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sp>
        <p:nvSpPr>
          <p:cNvPr id="3087" name="Rectangle 33"/>
          <p:cNvSpPr>
            <a:spLocks noChangeArrowheads="1"/>
          </p:cNvSpPr>
          <p:nvPr/>
        </p:nvSpPr>
        <p:spPr bwMode="auto">
          <a:xfrm>
            <a:off x="14288" y="5873304"/>
            <a:ext cx="93822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uk-UA" sz="3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Що розташоване на стільці, у кріслі, під столом, над диваном? </a:t>
            </a:r>
            <a:r>
              <a:rPr lang="uk-UA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 </a:t>
            </a:r>
            <a:r>
              <a:rPr lang="uk-UA" sz="3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розміщені вазони, чашка, картина?</a:t>
            </a:r>
            <a:endParaRPr lang="uk-UA" sz="32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88" name="Picture 35" descr="http://bestclipartblog.com/clipart-pics/soccer-ball-clip-art-4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51275" y="4868863"/>
            <a:ext cx="8445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www.nastol.com.ua/pic/201109/640x480/nastol.com.ua-7471.jpg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971600" y="620688"/>
            <a:ext cx="132323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 кольору яблука, миски? В 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 мисці поміститься 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кожне 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яблуко?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www.trentu.ca/stuorg/cesa/A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3168352" cy="3163072"/>
          </a:xfrm>
          <a:prstGeom prst="rect">
            <a:avLst/>
          </a:prstGeom>
          <a:noFill/>
        </p:spPr>
      </p:pic>
      <p:pic>
        <p:nvPicPr>
          <p:cNvPr id="3076" name="Picture 4" descr="http://myctrring.com/wp-content/uploads/2009/01/apple_gree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204864"/>
            <a:ext cx="2592288" cy="2376264"/>
          </a:xfrm>
          <a:prstGeom prst="rect">
            <a:avLst/>
          </a:prstGeom>
          <a:noFill/>
        </p:spPr>
      </p:pic>
      <p:pic>
        <p:nvPicPr>
          <p:cNvPr id="3078" name="Picture 6" descr="http://blechbuechse.info/wp-content/uploads/2010/lettuce-leaf-clip-art-i1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484784"/>
            <a:ext cx="3203848" cy="3131840"/>
          </a:xfrm>
          <a:prstGeom prst="rect">
            <a:avLst/>
          </a:prstGeom>
          <a:noFill/>
        </p:spPr>
      </p:pic>
      <p:pic>
        <p:nvPicPr>
          <p:cNvPr id="3080" name="Picture 8" descr="http://rylik.ru/uploads/posts/2010-02/1267367509_72ccd30b406f-ryerryiryos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1391" y="5517232"/>
            <a:ext cx="3692609" cy="1340768"/>
          </a:xfrm>
          <a:prstGeom prst="rect">
            <a:avLst/>
          </a:prstGeom>
          <a:noFill/>
        </p:spPr>
      </p:pic>
      <p:pic>
        <p:nvPicPr>
          <p:cNvPr id="10" name="Picture 8" descr="http://rylik.ru/uploads/posts/2010-02/1267367509_72ccd30b406f-ryerryiryos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5720625"/>
            <a:ext cx="2915816" cy="1137375"/>
          </a:xfrm>
          <a:prstGeom prst="rect">
            <a:avLst/>
          </a:prstGeom>
          <a:noFill/>
        </p:spPr>
      </p:pic>
      <p:pic>
        <p:nvPicPr>
          <p:cNvPr id="11" name="Picture 8" descr="http://rylik.ru/uploads/posts/2010-02/1267367509_72ccd30b406f-ryerryiryos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877272"/>
            <a:ext cx="2514229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4746E-6 L 0.61424 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8363E-6 L -0.38577 0.277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7 L -0.40174 0.30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4068" y="2204864"/>
            <a:ext cx="9129932" cy="900332"/>
          </a:xfrm>
          <a:custGeom>
            <a:avLst/>
            <a:gdLst>
              <a:gd name="connsiteX0" fmla="*/ 0 w 9129932"/>
              <a:gd name="connsiteY0" fmla="*/ 0 h 900332"/>
              <a:gd name="connsiteX1" fmla="*/ 3235569 w 9129932"/>
              <a:gd name="connsiteY1" fmla="*/ 759655 h 900332"/>
              <a:gd name="connsiteX2" fmla="*/ 5781821 w 9129932"/>
              <a:gd name="connsiteY2" fmla="*/ 787791 h 900332"/>
              <a:gd name="connsiteX3" fmla="*/ 9129932 w 9129932"/>
              <a:gd name="connsiteY3" fmla="*/ 84406 h 9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932" h="900332">
                <a:moveTo>
                  <a:pt x="0" y="0"/>
                </a:moveTo>
                <a:cubicBezTo>
                  <a:pt x="1135966" y="314178"/>
                  <a:pt x="2271932" y="628357"/>
                  <a:pt x="3235569" y="759655"/>
                </a:cubicBezTo>
                <a:cubicBezTo>
                  <a:pt x="4199206" y="890953"/>
                  <a:pt x="4799427" y="900332"/>
                  <a:pt x="5781821" y="787791"/>
                </a:cubicBezTo>
                <a:cubicBezTo>
                  <a:pt x="6764215" y="675250"/>
                  <a:pt x="7947073" y="379828"/>
                  <a:pt x="9129932" y="8440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 descr="http://bestclipartblog.com/clipart-pics/shirt-clip-art-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951508">
            <a:off x="4268623" y="2843154"/>
            <a:ext cx="2882831" cy="2635732"/>
          </a:xfrm>
          <a:prstGeom prst="rect">
            <a:avLst/>
          </a:prstGeom>
          <a:noFill/>
        </p:spPr>
      </p:pic>
      <p:pic>
        <p:nvPicPr>
          <p:cNvPr id="4108" name="Picture 12" descr="http://www.englishexercises.org/makeagame/my_documents/my_pictures/2012/jan/6B3_short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3464">
            <a:off x="497467" y="2634077"/>
            <a:ext cx="1942099" cy="1658067"/>
          </a:xfrm>
          <a:prstGeom prst="rect">
            <a:avLst/>
          </a:prstGeom>
          <a:noFill/>
        </p:spPr>
      </p:pic>
      <p:pic>
        <p:nvPicPr>
          <p:cNvPr id="4114" name="Picture 18" descr="http://www.clker.com/cliparts/S/o/J/Z/E/8/orange-green-sock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05628">
            <a:off x="6841417" y="2616210"/>
            <a:ext cx="1840203" cy="1656184"/>
          </a:xfrm>
          <a:prstGeom prst="rect">
            <a:avLst/>
          </a:prstGeom>
          <a:noFill/>
        </p:spPr>
      </p:pic>
      <p:pic>
        <p:nvPicPr>
          <p:cNvPr id="4117" name="Picture 21" descr="C:\Users\Irina\Desktop\3cbd93f342e0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7741" flipH="1">
            <a:off x="7208137" y="458545"/>
            <a:ext cx="1763688" cy="1584177"/>
          </a:xfrm>
          <a:prstGeom prst="rect">
            <a:avLst/>
          </a:prstGeom>
          <a:noFill/>
        </p:spPr>
      </p:pic>
      <p:pic>
        <p:nvPicPr>
          <p:cNvPr id="4119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476874"/>
            <a:ext cx="9144000" cy="1381126"/>
          </a:xfrm>
          <a:prstGeom prst="rect">
            <a:avLst/>
          </a:prstGeom>
          <a:noFill/>
        </p:spPr>
      </p:pic>
      <p:pic>
        <p:nvPicPr>
          <p:cNvPr id="4122" name="Picture 26" descr="C:\Users\Irina\Desktop\9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6174">
            <a:off x="2472567" y="2968263"/>
            <a:ext cx="1746286" cy="1973062"/>
          </a:xfrm>
          <a:prstGeom prst="rect">
            <a:avLst/>
          </a:prstGeom>
          <a:noFill/>
        </p:spPr>
      </p:pic>
      <p:pic>
        <p:nvPicPr>
          <p:cNvPr id="32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1920" y="2492896"/>
            <a:ext cx="432048" cy="881659"/>
          </a:xfrm>
          <a:prstGeom prst="rect">
            <a:avLst/>
          </a:prstGeom>
          <a:noFill/>
        </p:spPr>
      </p:pic>
      <p:pic>
        <p:nvPicPr>
          <p:cNvPr id="37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27784" y="2276872"/>
            <a:ext cx="432048" cy="881659"/>
          </a:xfrm>
          <a:prstGeom prst="rect">
            <a:avLst/>
          </a:prstGeom>
          <a:noFill/>
        </p:spPr>
      </p:pic>
      <p:pic>
        <p:nvPicPr>
          <p:cNvPr id="38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1844824"/>
            <a:ext cx="432048" cy="881659"/>
          </a:xfrm>
          <a:prstGeom prst="rect">
            <a:avLst/>
          </a:prstGeom>
          <a:noFill/>
        </p:spPr>
      </p:pic>
      <p:pic>
        <p:nvPicPr>
          <p:cNvPr id="39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79712" y="2132856"/>
            <a:ext cx="432048" cy="881659"/>
          </a:xfrm>
          <a:prstGeom prst="rect">
            <a:avLst/>
          </a:prstGeom>
          <a:noFill/>
        </p:spPr>
      </p:pic>
      <p:pic>
        <p:nvPicPr>
          <p:cNvPr id="40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2420888"/>
            <a:ext cx="432048" cy="881659"/>
          </a:xfrm>
          <a:prstGeom prst="rect">
            <a:avLst/>
          </a:prstGeom>
          <a:noFill/>
        </p:spPr>
      </p:pic>
      <p:pic>
        <p:nvPicPr>
          <p:cNvPr id="41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6" y="2348880"/>
            <a:ext cx="432048" cy="881659"/>
          </a:xfrm>
          <a:prstGeom prst="rect">
            <a:avLst/>
          </a:prstGeom>
          <a:noFill/>
        </p:spPr>
      </p:pic>
      <p:pic>
        <p:nvPicPr>
          <p:cNvPr id="42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2132856"/>
            <a:ext cx="432048" cy="881659"/>
          </a:xfrm>
          <a:prstGeom prst="rect">
            <a:avLst/>
          </a:prstGeom>
          <a:noFill/>
        </p:spPr>
      </p:pic>
      <p:pic>
        <p:nvPicPr>
          <p:cNvPr id="43" name="Picture 3" descr="C:\Users\Irina\Desktop\6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56376" y="1916832"/>
            <a:ext cx="432048" cy="881659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0" y="764704"/>
            <a:ext cx="8100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знаходиться на мотузці, </a:t>
            </a:r>
          </a:p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 нею, під нею?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0"/>
            <a:ext cx="379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На, над,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олна 9"/>
          <p:cNvSpPr/>
          <p:nvPr/>
        </p:nvSpPr>
        <p:spPr>
          <a:xfrm>
            <a:off x="0" y="2060848"/>
            <a:ext cx="1619672" cy="914400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1547664" y="2060848"/>
            <a:ext cx="1619672" cy="986408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олна 11"/>
          <p:cNvSpPr/>
          <p:nvPr/>
        </p:nvSpPr>
        <p:spPr>
          <a:xfrm>
            <a:off x="3059832" y="2132856"/>
            <a:ext cx="1512168" cy="986408"/>
          </a:xfrm>
          <a:prstGeom prst="wave">
            <a:avLst>
              <a:gd name="adj1" fmla="val 12500"/>
              <a:gd name="adj2" fmla="val -86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/>
          <p:cNvSpPr/>
          <p:nvPr/>
        </p:nvSpPr>
        <p:spPr>
          <a:xfrm>
            <a:off x="4499992" y="2204864"/>
            <a:ext cx="1619672" cy="914400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/>
          <p:cNvSpPr/>
          <p:nvPr/>
        </p:nvSpPr>
        <p:spPr>
          <a:xfrm>
            <a:off x="6012160" y="2276872"/>
            <a:ext cx="1619672" cy="914400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лна 14"/>
          <p:cNvSpPr/>
          <p:nvPr/>
        </p:nvSpPr>
        <p:spPr>
          <a:xfrm>
            <a:off x="7524328" y="2348880"/>
            <a:ext cx="1619672" cy="914400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олна 15"/>
          <p:cNvSpPr/>
          <p:nvPr/>
        </p:nvSpPr>
        <p:spPr>
          <a:xfrm>
            <a:off x="0" y="4005064"/>
            <a:ext cx="1835696" cy="1778496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1763688" y="4077072"/>
            <a:ext cx="1835696" cy="1778496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олна 17"/>
          <p:cNvSpPr/>
          <p:nvPr/>
        </p:nvSpPr>
        <p:spPr>
          <a:xfrm>
            <a:off x="3491880" y="4221088"/>
            <a:ext cx="1835696" cy="1778496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олна 18"/>
          <p:cNvSpPr/>
          <p:nvPr/>
        </p:nvSpPr>
        <p:spPr>
          <a:xfrm>
            <a:off x="5292080" y="4293096"/>
            <a:ext cx="1872208" cy="1778496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олна 19"/>
          <p:cNvSpPr/>
          <p:nvPr/>
        </p:nvSpPr>
        <p:spPr>
          <a:xfrm>
            <a:off x="7164288" y="4293096"/>
            <a:ext cx="1979712" cy="1778496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9" name="Picture 9" descr="http://www.mvol.com/userfiles/boat(1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852936"/>
            <a:ext cx="2627784" cy="223837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587727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 кораблик пливе широкою річкою, а який – 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вузькою?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0"/>
            <a:ext cx="577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Широкий-вузький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Irina\Desktop\56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16"/>
          <a:stretch>
            <a:fillRect/>
          </a:stretch>
        </p:blipFill>
        <p:spPr bwMode="auto">
          <a:xfrm>
            <a:off x="395536" y="908720"/>
            <a:ext cx="2088232" cy="173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Irina\Desktop\0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708920"/>
            <a:ext cx="2639419" cy="1504752"/>
          </a:xfrm>
          <a:prstGeom prst="rect">
            <a:avLst/>
          </a:prstGeom>
          <a:noFill/>
        </p:spPr>
      </p:pic>
      <p:pic>
        <p:nvPicPr>
          <p:cNvPr id="7" name="Picture 3" descr="C:\Users\Irina\Desktop\0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80728"/>
            <a:ext cx="4643932" cy="2647539"/>
          </a:xfrm>
          <a:prstGeom prst="rect">
            <a:avLst/>
          </a:prstGeom>
          <a:noFill/>
        </p:spPr>
      </p:pic>
      <p:pic>
        <p:nvPicPr>
          <p:cNvPr id="8" name="Picture 3" descr="C:\Users\Irina\Desktop\0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77072"/>
            <a:ext cx="3456384" cy="1970510"/>
          </a:xfrm>
          <a:prstGeom prst="rect">
            <a:avLst/>
          </a:prstGeom>
          <a:noFill/>
        </p:spPr>
      </p:pic>
      <p:pic>
        <p:nvPicPr>
          <p:cNvPr id="23563" name="Picture 11" descr="http://baby-best.ru/uploads/_ld/89/12703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645024"/>
            <a:ext cx="1296144" cy="1473698"/>
          </a:xfrm>
          <a:prstGeom prst="rect">
            <a:avLst/>
          </a:prstGeom>
          <a:noFill/>
        </p:spPr>
      </p:pic>
      <p:pic>
        <p:nvPicPr>
          <p:cNvPr id="23565" name="Picture 13" descr="http://www.clker.com/cliparts/3/7/d/5/1197103862376117882Gioppino_Soccer_Ball.svg.h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3" y="2698839"/>
            <a:ext cx="792088" cy="776246"/>
          </a:xfrm>
          <a:prstGeom prst="rect">
            <a:avLst/>
          </a:prstGeom>
          <a:noFill/>
        </p:spPr>
      </p:pic>
      <p:pic>
        <p:nvPicPr>
          <p:cNvPr id="23566" name="Picture 14" descr="C:\Users\Irina\Desktop\1350647606_kinder_toy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340768"/>
            <a:ext cx="1584176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лежить на найбільшій лавочці, а що на найменшій?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2852936"/>
            <a:ext cx="3888432" cy="1237110"/>
          </a:xfrm>
          <a:prstGeom prst="rect">
            <a:avLst/>
          </a:prstGeom>
          <a:noFill/>
        </p:spPr>
      </p:pic>
      <p:pic>
        <p:nvPicPr>
          <p:cNvPr id="12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4581128"/>
            <a:ext cx="5004048" cy="1222766"/>
          </a:xfrm>
          <a:prstGeom prst="rect">
            <a:avLst/>
          </a:prstGeom>
          <a:noFill/>
        </p:spPr>
      </p:pic>
      <p:pic>
        <p:nvPicPr>
          <p:cNvPr id="4098" name="Picture 2" descr="http://www.gigart.ru/uploads/posts/2009-08/1251450189_c08-3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76672"/>
            <a:ext cx="2915816" cy="32755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0"/>
            <a:ext cx="503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Великий-малий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3" descr="http://www.russiinitalia.com/russiinitalia/romachki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2996952"/>
            <a:ext cx="2195736" cy="78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Irina\Desktop\1348498979_toy_1-3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55576" y="908720"/>
            <a:ext cx="7560840" cy="50042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Назви іграшки, які лежать на найвищій полиці, 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середній, на найвищій?</a:t>
            </a:r>
            <a:endPara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9190" y="0"/>
            <a:ext cx="38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Угорі, внизу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370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57</cp:revision>
  <dcterms:created xsi:type="dcterms:W3CDTF">2014-01-14T19:44:37Z</dcterms:created>
  <dcterms:modified xsi:type="dcterms:W3CDTF">2014-02-01T16:12:20Z</dcterms:modified>
</cp:coreProperties>
</file>