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9" r:id="rId10"/>
    <p:sldId id="268" r:id="rId11"/>
    <p:sldId id="275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A91C2-5B05-4D76-AE7C-CAD769647732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66289-7E3E-494F-A981-0CD0A30E2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66289-7E3E-494F-A981-0CD0A30E2D5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A02C-C942-4B3D-A1F8-1148348B8DA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AD33-A980-45AD-89DF-066BDB45F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A02C-C942-4B3D-A1F8-1148348B8DA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AD33-A980-45AD-89DF-066BDB45F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A02C-C942-4B3D-A1F8-1148348B8DA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AD33-A980-45AD-89DF-066BDB45F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A02C-C942-4B3D-A1F8-1148348B8DA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AD33-A980-45AD-89DF-066BDB45F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A02C-C942-4B3D-A1F8-1148348B8DA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AD33-A980-45AD-89DF-066BDB45F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A02C-C942-4B3D-A1F8-1148348B8DA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AD33-A980-45AD-89DF-066BDB45F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A02C-C942-4B3D-A1F8-1148348B8DA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AD33-A980-45AD-89DF-066BDB45F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A02C-C942-4B3D-A1F8-1148348B8DA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AD33-A980-45AD-89DF-066BDB45F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A02C-C942-4B3D-A1F8-1148348B8DA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AD33-A980-45AD-89DF-066BDB45F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A02C-C942-4B3D-A1F8-1148348B8DA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AD33-A980-45AD-89DF-066BDB45F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A02C-C942-4B3D-A1F8-1148348B8DA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AD33-A980-45AD-89DF-066BDB45F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FA02C-C942-4B3D-A1F8-1148348B8DA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EAD33-A980-45AD-89DF-066BDB45F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Irina\Desktop\Вчимося чита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012160" y="404664"/>
            <a:ext cx="2664296" cy="4708981"/>
            <a:chOff x="6012160" y="476672"/>
            <a:chExt cx="2664296" cy="470898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12160" y="1484784"/>
              <a:ext cx="2664296" cy="273630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849894" y="476672"/>
              <a:ext cx="1135247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і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39552" y="404664"/>
            <a:ext cx="2664296" cy="4708981"/>
            <a:chOff x="6012160" y="476672"/>
            <a:chExt cx="2664296" cy="470898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012160" y="1484784"/>
              <a:ext cx="2664296" cy="273630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300192" y="476672"/>
              <a:ext cx="2093843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940152" y="404664"/>
            <a:ext cx="2808312" cy="4708981"/>
            <a:chOff x="5868144" y="476672"/>
            <a:chExt cx="2808312" cy="470898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868144" y="1484784"/>
              <a:ext cx="2808312" cy="273630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572574" y="476672"/>
              <a:ext cx="1689886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cxnSp>
        <p:nvCxnSpPr>
          <p:cNvPr id="13" name="Прямая со стрелкой 12"/>
          <p:cNvCxnSpPr/>
          <p:nvPr/>
        </p:nvCxnSpPr>
        <p:spPr>
          <a:xfrm>
            <a:off x="2483768" y="4653136"/>
            <a:ext cx="460851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img0.liveinternet.ru/images/attach/c/4/78/400/78400716_0_5139e_f5b2bf5_XL.png"/>
          <p:cNvPicPr>
            <a:picLocks noChangeAspect="1" noChangeArrowheads="1"/>
          </p:cNvPicPr>
          <p:nvPr/>
        </p:nvPicPr>
        <p:blipFill>
          <a:blip r:embed="rId2" cstate="print"/>
          <a:srcRect l="8652" t="6489" r="6988" b="4284"/>
          <a:stretch>
            <a:fillRect/>
          </a:stretch>
        </p:blipFill>
        <p:spPr bwMode="auto">
          <a:xfrm>
            <a:off x="2390613" y="3968772"/>
            <a:ext cx="3909580" cy="288922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411760" y="0"/>
            <a:ext cx="4362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Склади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слово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88529E-7 L -0.30313 -3.88529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8pic.ir/images/oj9lo3wuewgcmagd3zz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360948"/>
            <a:ext cx="3528392" cy="2497052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323528" y="620688"/>
            <a:ext cx="2664296" cy="4708981"/>
            <a:chOff x="467544" y="404664"/>
            <a:chExt cx="2664296" cy="470898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67544" y="1412776"/>
              <a:ext cx="2664296" cy="273630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04341" y="404664"/>
              <a:ext cx="2140331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3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8"/>
          <p:cNvGrpSpPr/>
          <p:nvPr/>
        </p:nvGrpSpPr>
        <p:grpSpPr>
          <a:xfrm>
            <a:off x="5868144" y="548680"/>
            <a:ext cx="2664296" cy="4708981"/>
            <a:chOff x="323528" y="404664"/>
            <a:chExt cx="2664296" cy="470898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23528" y="1484784"/>
              <a:ext cx="2664296" cy="273630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67660" y="404664"/>
              <a:ext cx="2013693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5652120" y="620688"/>
            <a:ext cx="2664296" cy="4708981"/>
            <a:chOff x="3563888" y="404664"/>
            <a:chExt cx="2664296" cy="470898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563888" y="1412776"/>
              <a:ext cx="2664296" cy="273630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851794" y="404664"/>
              <a:ext cx="2238113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cxnSp>
        <p:nvCxnSpPr>
          <p:cNvPr id="15" name="Прямая со стрелкой 14"/>
          <p:cNvCxnSpPr/>
          <p:nvPr/>
        </p:nvCxnSpPr>
        <p:spPr>
          <a:xfrm>
            <a:off x="2483768" y="4725144"/>
            <a:ext cx="460851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411760" y="0"/>
            <a:ext cx="4362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Склади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слово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958E-6 L -0.31893 -4.4495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0"/>
            <a:ext cx="4362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Склади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слово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39552" y="404664"/>
            <a:ext cx="2664296" cy="4708981"/>
            <a:chOff x="6012160" y="476672"/>
            <a:chExt cx="2664296" cy="47089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012160" y="1484784"/>
              <a:ext cx="2664296" cy="273630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446867" y="476672"/>
              <a:ext cx="1800494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084168" y="404664"/>
            <a:ext cx="2664296" cy="4708981"/>
            <a:chOff x="6012160" y="476672"/>
            <a:chExt cx="2664296" cy="470898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012160" y="1484784"/>
              <a:ext cx="2664296" cy="273630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180768" y="476672"/>
              <a:ext cx="2332691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868144" y="404664"/>
            <a:ext cx="2664296" cy="4708981"/>
            <a:chOff x="6012160" y="476672"/>
            <a:chExt cx="2664296" cy="470898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6012160" y="1484784"/>
              <a:ext cx="2664296" cy="273630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219240" y="476672"/>
              <a:ext cx="2255747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cxnSp>
        <p:nvCxnSpPr>
          <p:cNvPr id="14" name="Прямая со стрелкой 13"/>
          <p:cNvCxnSpPr/>
          <p:nvPr/>
        </p:nvCxnSpPr>
        <p:spPr>
          <a:xfrm>
            <a:off x="2483768" y="4653136"/>
            <a:ext cx="460851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http://img11.proshkolu.ru/content/media/pic/std/5000000/4320000/4319669-ca4efbac574931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919561"/>
            <a:ext cx="2736304" cy="2938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88529E-7 L -0.31302 -3.88529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0"/>
            <a:ext cx="4362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Склади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слово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39552" y="404664"/>
            <a:ext cx="2664296" cy="4708981"/>
            <a:chOff x="539552" y="404664"/>
            <a:chExt cx="2664296" cy="470898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39552" y="1412776"/>
              <a:ext cx="2664296" cy="273630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27584" y="404664"/>
              <a:ext cx="2093843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156176" y="332656"/>
            <a:ext cx="2664296" cy="4708981"/>
            <a:chOff x="4932040" y="404664"/>
            <a:chExt cx="2664296" cy="470898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932040" y="1412776"/>
              <a:ext cx="2664296" cy="273630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260147" y="404664"/>
              <a:ext cx="2013693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940152" y="404664"/>
            <a:ext cx="2664296" cy="4708981"/>
            <a:chOff x="4887144" y="324272"/>
            <a:chExt cx="2664296" cy="470898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887144" y="1332384"/>
              <a:ext cx="2664296" cy="273630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103168" y="324272"/>
              <a:ext cx="2238113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cxnSp>
        <p:nvCxnSpPr>
          <p:cNvPr id="17" name="Прямая со стрелкой 16"/>
          <p:cNvCxnSpPr/>
          <p:nvPr/>
        </p:nvCxnSpPr>
        <p:spPr>
          <a:xfrm>
            <a:off x="2483768" y="4653136"/>
            <a:ext cx="460851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openclipart.org/image/800px/svg_to_png/68527/cub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599198"/>
            <a:ext cx="2520280" cy="2258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08092E-6 L -0.31893 0.010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0"/>
            <a:ext cx="4362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Склади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слово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61912" y="404664"/>
            <a:ext cx="3025188" cy="4708981"/>
            <a:chOff x="361912" y="404664"/>
            <a:chExt cx="3025188" cy="47089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39552" y="1412776"/>
              <a:ext cx="2664296" cy="273630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61912" y="404664"/>
              <a:ext cx="3025188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940152" y="404664"/>
            <a:ext cx="2664296" cy="4708981"/>
            <a:chOff x="539552" y="404664"/>
            <a:chExt cx="2664296" cy="470898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39552" y="1412776"/>
              <a:ext cx="2664296" cy="273630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67659" y="404664"/>
              <a:ext cx="2013693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940152" y="404664"/>
            <a:ext cx="2664296" cy="4708981"/>
            <a:chOff x="467544" y="404664"/>
            <a:chExt cx="2664296" cy="470898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67544" y="1412776"/>
              <a:ext cx="2664296" cy="273630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27585" y="404664"/>
              <a:ext cx="2093843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cxnSp>
        <p:nvCxnSpPr>
          <p:cNvPr id="14" name="Прямая со стрелкой 13"/>
          <p:cNvCxnSpPr/>
          <p:nvPr/>
        </p:nvCxnSpPr>
        <p:spPr>
          <a:xfrm>
            <a:off x="2483768" y="4653136"/>
            <a:ext cx="460851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://www.freestockphotos.biz/pictures/3/3011/ladybu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163101"/>
            <a:ext cx="2160240" cy="2694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89017E-7 L -0.29531 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0"/>
            <a:ext cx="4362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Склади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слово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39552" y="404664"/>
            <a:ext cx="2664296" cy="4708981"/>
            <a:chOff x="539552" y="404664"/>
            <a:chExt cx="2664296" cy="470898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39552" y="1412776"/>
              <a:ext cx="2664296" cy="273630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59269" y="404664"/>
              <a:ext cx="2430474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796136" y="404664"/>
            <a:ext cx="3024336" cy="4708981"/>
            <a:chOff x="539552" y="404664"/>
            <a:chExt cx="2664296" cy="470898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39552" y="1412776"/>
              <a:ext cx="2664296" cy="273630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67660" y="404664"/>
              <a:ext cx="2013693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cxnSp>
        <p:nvCxnSpPr>
          <p:cNvPr id="10" name="Прямая со стрелкой 9"/>
          <p:cNvCxnSpPr/>
          <p:nvPr/>
        </p:nvCxnSpPr>
        <p:spPr>
          <a:xfrm>
            <a:off x="2483768" y="4725144"/>
            <a:ext cx="460851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6228184" y="476672"/>
            <a:ext cx="2742169" cy="4708981"/>
            <a:chOff x="539552" y="476672"/>
            <a:chExt cx="2742169" cy="470898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39552" y="1412776"/>
              <a:ext cx="2664296" cy="273630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043608" y="476672"/>
              <a:ext cx="2238113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026" name="Picture 2" descr="http://www.abc-color.com/image/coloring/trees/001/oak-tree/oak-tree-picture-color.png"/>
          <p:cNvPicPr>
            <a:picLocks noChangeAspect="1" noChangeArrowheads="1"/>
          </p:cNvPicPr>
          <p:nvPr/>
        </p:nvPicPr>
        <p:blipFill>
          <a:blip r:embed="rId2" cstate="print"/>
          <a:srcRect l="12876" r="15388"/>
          <a:stretch>
            <a:fillRect/>
          </a:stretch>
        </p:blipFill>
        <p:spPr bwMode="auto">
          <a:xfrm>
            <a:off x="3059832" y="4149080"/>
            <a:ext cx="2952328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89017E-7 L -0.28351 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Читаємо склад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8953" y="548680"/>
            <a:ext cx="184730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940152" y="404664"/>
            <a:ext cx="2664296" cy="4708981"/>
            <a:chOff x="6012160" y="476672"/>
            <a:chExt cx="2664296" cy="47089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012160" y="1916832"/>
              <a:ext cx="2664296" cy="2304256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372200" y="476672"/>
              <a:ext cx="2090637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cxnSp>
        <p:nvCxnSpPr>
          <p:cNvPr id="17" name="Прямая со стрелкой 16"/>
          <p:cNvCxnSpPr/>
          <p:nvPr/>
        </p:nvCxnSpPr>
        <p:spPr>
          <a:xfrm>
            <a:off x="2483768" y="4653136"/>
            <a:ext cx="266429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15616" y="1844824"/>
            <a:ext cx="2664296" cy="230425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99592" y="404664"/>
            <a:ext cx="3096344" cy="48245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6457E-6 L -0.2323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012160" y="404664"/>
            <a:ext cx="2664296" cy="4708981"/>
            <a:chOff x="6012160" y="476672"/>
            <a:chExt cx="2664296" cy="470898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12160" y="1916832"/>
              <a:ext cx="2664296" cy="2304256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372200" y="476672"/>
              <a:ext cx="2090637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331640" y="476672"/>
            <a:ext cx="2664296" cy="4708981"/>
            <a:chOff x="6012160" y="476672"/>
            <a:chExt cx="2664296" cy="470898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012160" y="1916832"/>
              <a:ext cx="2664296" cy="2304256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300192" y="476672"/>
              <a:ext cx="2017573" cy="470898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cxnSp>
        <p:nvCxnSpPr>
          <p:cNvPr id="10" name="Прямая со стрелкой 9"/>
          <p:cNvCxnSpPr/>
          <p:nvPr/>
        </p:nvCxnSpPr>
        <p:spPr>
          <a:xfrm>
            <a:off x="2483768" y="4653136"/>
            <a:ext cx="266429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Читаємо склад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88529E-7 L -0.2165 0.01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012160" y="404664"/>
            <a:ext cx="2664296" cy="4708981"/>
            <a:chOff x="6012160" y="476672"/>
            <a:chExt cx="2664296" cy="47089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012160" y="1916832"/>
              <a:ext cx="2664296" cy="2304256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288042" y="476672"/>
              <a:ext cx="2258952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403648" y="404664"/>
            <a:ext cx="2664296" cy="4708981"/>
            <a:chOff x="6012160" y="476672"/>
            <a:chExt cx="2664296" cy="470898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012160" y="1916832"/>
              <a:ext cx="2664296" cy="2304256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272813" y="476672"/>
              <a:ext cx="2289409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cxnSp>
        <p:nvCxnSpPr>
          <p:cNvPr id="11" name="Прямая со стрелкой 10"/>
          <p:cNvCxnSpPr/>
          <p:nvPr/>
        </p:nvCxnSpPr>
        <p:spPr>
          <a:xfrm>
            <a:off x="2483768" y="4653136"/>
            <a:ext cx="266429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Читаємо склад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6457E-6 L -0.20869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012160" y="404664"/>
            <a:ext cx="2664296" cy="4708981"/>
            <a:chOff x="6012160" y="476672"/>
            <a:chExt cx="2664296" cy="47089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012160" y="1916832"/>
              <a:ext cx="2664296" cy="2304256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410671" y="476672"/>
              <a:ext cx="2013693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115616" y="404664"/>
            <a:ext cx="2664296" cy="4708981"/>
            <a:chOff x="6012160" y="476672"/>
            <a:chExt cx="2664296" cy="470898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012160" y="1916832"/>
              <a:ext cx="2664296" cy="2304256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310484" y="476672"/>
              <a:ext cx="2214068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cxnSp>
        <p:nvCxnSpPr>
          <p:cNvPr id="11" name="Прямая со стрелкой 10"/>
          <p:cNvCxnSpPr/>
          <p:nvPr/>
        </p:nvCxnSpPr>
        <p:spPr>
          <a:xfrm>
            <a:off x="2483768" y="4653136"/>
            <a:ext cx="266429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Читаємо склад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9017E-7 L -0.24011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0"/>
            <a:ext cx="4362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Склади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слово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084168" y="404664"/>
            <a:ext cx="2664296" cy="4708981"/>
            <a:chOff x="6012160" y="476672"/>
            <a:chExt cx="2664296" cy="47089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012160" y="1916832"/>
              <a:ext cx="2664296" cy="2304256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372200" y="476672"/>
              <a:ext cx="2090637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909248" y="404664"/>
            <a:ext cx="2935420" cy="4708981"/>
            <a:chOff x="5949808" y="476672"/>
            <a:chExt cx="2935420" cy="470898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012160" y="1916832"/>
              <a:ext cx="2664296" cy="2304256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949808" y="476672"/>
              <a:ext cx="2935420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372200" y="404664"/>
            <a:ext cx="2448272" cy="4708981"/>
            <a:chOff x="5725144" y="476672"/>
            <a:chExt cx="2448272" cy="470898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725144" y="1916832"/>
              <a:ext cx="2448272" cy="2304256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869160" y="476672"/>
              <a:ext cx="2093843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cxnSp>
        <p:nvCxnSpPr>
          <p:cNvPr id="14" name="Прямая со стрелкой 13"/>
          <p:cNvCxnSpPr/>
          <p:nvPr/>
        </p:nvCxnSpPr>
        <p:spPr>
          <a:xfrm>
            <a:off x="2483768" y="4653136"/>
            <a:ext cx="460851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img-fotki.yandex.ru/get/6310/83813999.55e/0_99947_7ad00f46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707730" y="3617465"/>
            <a:ext cx="2225387" cy="4255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9017E-7 L -0.26389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71600" y="332656"/>
            <a:ext cx="2664296" cy="4708981"/>
            <a:chOff x="6012160" y="783004"/>
            <a:chExt cx="2664296" cy="433634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12160" y="1711341"/>
              <a:ext cx="2664296" cy="250974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507615" y="783004"/>
              <a:ext cx="1800494" cy="433634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930496" y="332656"/>
            <a:ext cx="2664296" cy="4708981"/>
            <a:chOff x="6012160" y="476672"/>
            <a:chExt cx="2664296" cy="470898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012160" y="1484784"/>
              <a:ext cx="2664296" cy="273630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849895" y="476672"/>
              <a:ext cx="1135247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і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cxnSp>
        <p:nvCxnSpPr>
          <p:cNvPr id="13" name="Прямая со стрелкой 12"/>
          <p:cNvCxnSpPr/>
          <p:nvPr/>
        </p:nvCxnSpPr>
        <p:spPr>
          <a:xfrm>
            <a:off x="2483768" y="4653136"/>
            <a:ext cx="460851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6300192" y="332656"/>
            <a:ext cx="2448272" cy="4708981"/>
            <a:chOff x="5725144" y="476672"/>
            <a:chExt cx="2448272" cy="470898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725144" y="1484784"/>
              <a:ext cx="2448272" cy="273630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869160" y="476672"/>
              <a:ext cx="2093843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026" name="Picture 2" descr="http://www.clker.com/cliparts/b/b/f/8/11949841641888548339juice_glass_andremarcel._01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766" y="4077073"/>
            <a:ext cx="3028234" cy="278092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411760" y="0"/>
            <a:ext cx="4362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Склади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слово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71600" y="-171400"/>
            <a:ext cx="2664296" cy="4708981"/>
            <a:chOff x="6012160" y="-99392"/>
            <a:chExt cx="2664296" cy="470898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12160" y="1484784"/>
              <a:ext cx="2664296" cy="273630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156176" y="-99392"/>
              <a:ext cx="2430474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940152" y="404664"/>
            <a:ext cx="2664296" cy="4708981"/>
            <a:chOff x="6165832" y="476672"/>
            <a:chExt cx="2664296" cy="470898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165832" y="1484784"/>
              <a:ext cx="2664296" cy="273630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849895" y="476672"/>
              <a:ext cx="1135247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і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cxnSp>
        <p:nvCxnSpPr>
          <p:cNvPr id="10" name="Прямая со стрелкой 9"/>
          <p:cNvCxnSpPr/>
          <p:nvPr/>
        </p:nvCxnSpPr>
        <p:spPr>
          <a:xfrm>
            <a:off x="2483768" y="4653136"/>
            <a:ext cx="460851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6084168" y="404664"/>
            <a:ext cx="3203848" cy="4708981"/>
            <a:chOff x="6225774" y="476672"/>
            <a:chExt cx="2935420" cy="470898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6423699" y="1484784"/>
              <a:ext cx="2605545" cy="273630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225774" y="476672"/>
              <a:ext cx="2935420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20482" name="Picture 2" descr="http://www.tecnicorunapc.es/css/images/casa.png"/>
          <p:cNvPicPr>
            <a:picLocks noChangeAspect="1" noChangeArrowheads="1"/>
          </p:cNvPicPr>
          <p:nvPr/>
        </p:nvPicPr>
        <p:blipFill>
          <a:blip r:embed="rId2" cstate="print"/>
          <a:srcRect l="21662" r="25989"/>
          <a:stretch>
            <a:fillRect/>
          </a:stretch>
        </p:blipFill>
        <p:spPr bwMode="auto">
          <a:xfrm>
            <a:off x="6516216" y="4625752"/>
            <a:ext cx="2627784" cy="223224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411760" y="0"/>
            <a:ext cx="4362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Склади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слово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11560" y="332656"/>
            <a:ext cx="2664296" cy="4708981"/>
            <a:chOff x="6012160" y="783004"/>
            <a:chExt cx="2664296" cy="433634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12160" y="1711341"/>
              <a:ext cx="2664296" cy="250974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372200" y="783004"/>
              <a:ext cx="1800494" cy="433634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580112" y="260648"/>
            <a:ext cx="2952328" cy="4708981"/>
            <a:chOff x="6142126" y="650385"/>
            <a:chExt cx="2664296" cy="433634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142126" y="1645030"/>
              <a:ext cx="2664296" cy="250974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402057" y="650385"/>
              <a:ext cx="2038566" cy="433634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208580" y="404665"/>
            <a:ext cx="2935420" cy="4752527"/>
            <a:chOff x="11096740" y="775284"/>
            <a:chExt cx="2935420" cy="433634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1159887" y="1610823"/>
              <a:ext cx="2664296" cy="250974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1096740" y="775284"/>
              <a:ext cx="2935420" cy="433634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30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cxnSp>
        <p:nvCxnSpPr>
          <p:cNvPr id="16" name="Прямая со стрелкой 15"/>
          <p:cNvCxnSpPr/>
          <p:nvPr/>
        </p:nvCxnSpPr>
        <p:spPr>
          <a:xfrm>
            <a:off x="2483768" y="4653136"/>
            <a:ext cx="460851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www.zooclub.ru/attach/fotogal/clip/fish/13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3933057"/>
            <a:ext cx="4608512" cy="292494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411760" y="0"/>
            <a:ext cx="4362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Склади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слово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67</Words>
  <Application>Microsoft Office PowerPoint</Application>
  <PresentationFormat>Экран (4:3)</PresentationFormat>
  <Paragraphs>53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Irina</cp:lastModifiedBy>
  <cp:revision>42</cp:revision>
  <dcterms:created xsi:type="dcterms:W3CDTF">2014-02-07T15:10:18Z</dcterms:created>
  <dcterms:modified xsi:type="dcterms:W3CDTF">2014-02-10T17:36:36Z</dcterms:modified>
</cp:coreProperties>
</file>