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1B77-7995-4703-BE7F-E6B3428980C3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E28-B7DC-4E9E-95BE-ED249E9A8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1B77-7995-4703-BE7F-E6B3428980C3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E28-B7DC-4E9E-95BE-ED249E9A8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1B77-7995-4703-BE7F-E6B3428980C3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E28-B7DC-4E9E-95BE-ED249E9A8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1B77-7995-4703-BE7F-E6B3428980C3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E28-B7DC-4E9E-95BE-ED249E9A8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1B77-7995-4703-BE7F-E6B3428980C3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E28-B7DC-4E9E-95BE-ED249E9A8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1B77-7995-4703-BE7F-E6B3428980C3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E28-B7DC-4E9E-95BE-ED249E9A8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1B77-7995-4703-BE7F-E6B3428980C3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E28-B7DC-4E9E-95BE-ED249E9A8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1B77-7995-4703-BE7F-E6B3428980C3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E28-B7DC-4E9E-95BE-ED249E9A8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1B77-7995-4703-BE7F-E6B3428980C3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E28-B7DC-4E9E-95BE-ED249E9A8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1B77-7995-4703-BE7F-E6B3428980C3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E28-B7DC-4E9E-95BE-ED249E9A8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11B77-7995-4703-BE7F-E6B3428980C3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E28-B7DC-4E9E-95BE-ED249E9A8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11B77-7995-4703-BE7F-E6B3428980C3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54E28-B7DC-4E9E-95BE-ED249E9A87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643446"/>
            <a:ext cx="7929618" cy="1752600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Розробили: </a:t>
            </a:r>
          </a:p>
          <a:p>
            <a:pPr algn="l"/>
            <a:r>
              <a:rPr lang="uk-UA" dirty="0" smtClean="0"/>
              <a:t>вчитель інформатики </a:t>
            </a:r>
            <a:r>
              <a:rPr lang="uk-UA" dirty="0" err="1" smtClean="0"/>
              <a:t>Пузриевич</a:t>
            </a:r>
            <a:r>
              <a:rPr lang="uk-UA" dirty="0" smtClean="0"/>
              <a:t> А.В.</a:t>
            </a:r>
          </a:p>
          <a:p>
            <a:pPr algn="l"/>
            <a:r>
              <a:rPr lang="uk-UA" dirty="0" smtClean="0"/>
              <a:t>вчитель початкових класів: </a:t>
            </a:r>
            <a:r>
              <a:rPr lang="uk-UA" dirty="0" err="1" smtClean="0"/>
              <a:t>Ахмадєєва</a:t>
            </a:r>
            <a:r>
              <a:rPr lang="uk-UA" dirty="0" smtClean="0"/>
              <a:t> С.М.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642918"/>
            <a:ext cx="814393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може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комп’ютер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Де ще можливо використовувати ПК?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3213" t="26367" r="11377" b="19922"/>
          <a:stretch>
            <a:fillRect/>
          </a:stretch>
        </p:blipFill>
        <p:spPr bwMode="auto">
          <a:xfrm>
            <a:off x="1785918" y="1428736"/>
            <a:ext cx="5357850" cy="475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Рухова </a:t>
            </a:r>
            <a:r>
              <a:rPr lang="uk-UA" dirty="0" err="1" smtClean="0">
                <a:solidFill>
                  <a:srgbClr val="C00000"/>
                </a:solidFill>
              </a:rPr>
              <a:t>фізкультхвилинка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000108"/>
            <a:ext cx="77867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Трава низенька-низенька, ( Всі присіли) </a:t>
            </a:r>
            <a:endParaRPr lang="ru-RU" sz="2400" dirty="0"/>
          </a:p>
          <a:p>
            <a:endParaRPr lang="uk-UA" sz="2400" dirty="0" smtClean="0"/>
          </a:p>
          <a:p>
            <a:r>
              <a:rPr lang="uk-UA" sz="2400" dirty="0" smtClean="0"/>
              <a:t>Дерева </a:t>
            </a:r>
            <a:r>
              <a:rPr lang="uk-UA" sz="2400" dirty="0"/>
              <a:t>високі-високі.(Піднімають руки вгору) </a:t>
            </a:r>
            <a:endParaRPr lang="ru-RU" sz="2400" dirty="0"/>
          </a:p>
          <a:p>
            <a:endParaRPr lang="uk-UA" sz="2400" dirty="0" smtClean="0"/>
          </a:p>
          <a:p>
            <a:r>
              <a:rPr lang="uk-UA" sz="2400" dirty="0" smtClean="0"/>
              <a:t>Вітер </a:t>
            </a:r>
            <a:r>
              <a:rPr lang="uk-UA" sz="2400" dirty="0"/>
              <a:t>дерева колише-гойдає(Обертаються) </a:t>
            </a:r>
            <a:endParaRPr lang="ru-RU" sz="2400" dirty="0"/>
          </a:p>
          <a:p>
            <a:endParaRPr lang="uk-UA" sz="2400" dirty="0" smtClean="0"/>
          </a:p>
          <a:p>
            <a:r>
              <a:rPr lang="uk-UA" sz="2400" dirty="0" smtClean="0"/>
              <a:t>То </a:t>
            </a:r>
            <a:r>
              <a:rPr lang="uk-UA" sz="2400" dirty="0"/>
              <a:t>вліво, то вправо нахиляє (Нахил вправо, вліво) </a:t>
            </a:r>
            <a:endParaRPr lang="ru-RU" sz="2400" dirty="0"/>
          </a:p>
          <a:p>
            <a:endParaRPr lang="uk-UA" sz="2400" dirty="0" smtClean="0"/>
          </a:p>
          <a:p>
            <a:r>
              <a:rPr lang="uk-UA" sz="2400" dirty="0" smtClean="0"/>
              <a:t>То </a:t>
            </a:r>
            <a:r>
              <a:rPr lang="uk-UA" sz="2400" dirty="0"/>
              <a:t>вгору, то назад, (Потягуються вгору, назад) </a:t>
            </a:r>
            <a:endParaRPr lang="ru-RU" sz="2400" dirty="0"/>
          </a:p>
          <a:p>
            <a:endParaRPr lang="uk-UA" sz="2400" dirty="0" smtClean="0"/>
          </a:p>
          <a:p>
            <a:r>
              <a:rPr lang="uk-UA" sz="2400" dirty="0" smtClean="0"/>
              <a:t>То </a:t>
            </a:r>
            <a:r>
              <a:rPr lang="uk-UA" sz="2400" dirty="0"/>
              <a:t>вниз нагинає. (Нагинаються вперед) </a:t>
            </a:r>
            <a:endParaRPr lang="ru-RU" sz="2400" dirty="0"/>
          </a:p>
          <a:p>
            <a:endParaRPr lang="uk-UA" sz="2400" dirty="0" smtClean="0"/>
          </a:p>
          <a:p>
            <a:r>
              <a:rPr lang="uk-UA" sz="2400" dirty="0" smtClean="0"/>
              <a:t>Птахи </a:t>
            </a:r>
            <a:r>
              <a:rPr lang="uk-UA" sz="2400" dirty="0"/>
              <a:t>летять – відлітають, (Махають руками) </a:t>
            </a:r>
            <a:endParaRPr lang="ru-RU" sz="2400" dirty="0"/>
          </a:p>
          <a:p>
            <a:endParaRPr lang="uk-UA" sz="2400" dirty="0" smtClean="0"/>
          </a:p>
          <a:p>
            <a:r>
              <a:rPr lang="uk-UA" sz="2400" dirty="0" smtClean="0"/>
              <a:t>А </a:t>
            </a:r>
            <a:r>
              <a:rPr lang="uk-UA" sz="2400" dirty="0"/>
              <a:t>учні тихенько за парти сідають.(Всі сідають). 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Зорова </a:t>
            </a:r>
            <a:r>
              <a:rPr lang="uk-UA" dirty="0" err="1" smtClean="0">
                <a:solidFill>
                  <a:srgbClr val="C00000"/>
                </a:solidFill>
              </a:rPr>
              <a:t>фізкультхвилинка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000108"/>
            <a:ext cx="77867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1.  Запропонувати дитині подивитись праворуч, потім ліворуч, кожного разу повертаючи голову в тому ж напрямку, що й очі (але в жодному разі не навпаки).</a:t>
            </a:r>
            <a:endParaRPr lang="ru-RU" sz="2000" dirty="0"/>
          </a:p>
          <a:p>
            <a:r>
              <a:rPr lang="uk-UA" sz="2000" dirty="0"/>
              <a:t>2.  Нехай дитина спробує розгойдувати тіло, голову та очі подібно до маятника. Очі при цьому мають бути заплющені, а очні яблука рухатися разом з головою.</a:t>
            </a:r>
            <a:endParaRPr lang="ru-RU" sz="2000" dirty="0"/>
          </a:p>
          <a:p>
            <a:r>
              <a:rPr lang="uk-UA" sz="2000" dirty="0"/>
              <a:t>3.  Навчити дитину наслідувати ходу слона: зробити один крок правою ногою і хитнути тілом, повернути голову й очі вправо, а потім навпаки.</a:t>
            </a:r>
            <a:endParaRPr lang="ru-RU" sz="2000" dirty="0"/>
          </a:p>
          <a:p>
            <a:r>
              <a:rPr lang="uk-UA" sz="2000" dirty="0"/>
              <a:t>4.  Запропонувати дитині уявити квадрат і поводити очима в напрямках:</a:t>
            </a:r>
            <a:endParaRPr lang="ru-RU" sz="2000" dirty="0"/>
          </a:p>
          <a:p>
            <a:r>
              <a:rPr lang="uk-UA" sz="2000" dirty="0"/>
              <a:t>-  вгору-вниз;</a:t>
            </a:r>
            <a:endParaRPr lang="ru-RU" sz="2000" dirty="0"/>
          </a:p>
          <a:p>
            <a:r>
              <a:rPr lang="uk-UA" sz="2000" dirty="0"/>
              <a:t>-  зі сторони – в сторону;</a:t>
            </a:r>
            <a:endParaRPr lang="ru-RU" sz="2000" dirty="0"/>
          </a:p>
          <a:p>
            <a:r>
              <a:rPr lang="uk-UA" sz="2000" dirty="0"/>
              <a:t>-  по діагоналі – з лівого верхнього кутка у правий нижній і назад;</a:t>
            </a:r>
            <a:endParaRPr lang="ru-RU" sz="2000" dirty="0"/>
          </a:p>
          <a:p>
            <a:r>
              <a:rPr lang="uk-UA" sz="2000" dirty="0"/>
              <a:t>-  обвести очима сторони квадрата;</a:t>
            </a:r>
            <a:endParaRPr lang="ru-RU" sz="2000" dirty="0"/>
          </a:p>
          <a:p>
            <a:r>
              <a:rPr lang="uk-UA" sz="2000" dirty="0"/>
              <a:t>-  </a:t>
            </a:r>
            <a:r>
              <a:rPr lang="uk-UA" sz="2000" dirty="0" err="1"/>
              <a:t>напівколо</a:t>
            </a:r>
            <a:r>
              <a:rPr lang="uk-UA" sz="2000" dirty="0"/>
              <a:t> біля верхньої сторони.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Сфери використання комп’ютера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r>
              <a:rPr lang="uk-UA" dirty="0" smtClean="0"/>
              <a:t>Мультиплікація. З допомогою комп’ютера можна не лише дивитись мультфільми, а й створювати їх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937" t="11250" r="14687" b="20000"/>
          <a:stretch>
            <a:fillRect/>
          </a:stretch>
        </p:blipFill>
        <p:spPr bwMode="auto">
          <a:xfrm>
            <a:off x="428596" y="1928802"/>
            <a:ext cx="3643338" cy="2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Сфери використання комп’ютера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928803"/>
            <a:ext cx="4471990" cy="3357586"/>
          </a:xfrm>
        </p:spPr>
        <p:txBody>
          <a:bodyPr/>
          <a:lstStyle/>
          <a:p>
            <a:r>
              <a:rPr lang="uk-UA" dirty="0" smtClean="0"/>
              <a:t>Супермаркет. Комп’ютер знає ціни всіх товарів у магазині і допомагає касиру швидко підрахувати вартість твоїх покупок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313" t="10000" r="15312" b="20000"/>
          <a:stretch>
            <a:fillRect/>
          </a:stretch>
        </p:blipFill>
        <p:spPr bwMode="auto">
          <a:xfrm>
            <a:off x="285720" y="2000240"/>
            <a:ext cx="396480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Сфери використання комп’ютера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58" y="1714488"/>
            <a:ext cx="4214842" cy="3357586"/>
          </a:xfrm>
        </p:spPr>
        <p:txBody>
          <a:bodyPr/>
          <a:lstStyle/>
          <a:p>
            <a:r>
              <a:rPr lang="uk-UA" dirty="0" smtClean="0"/>
              <a:t>Будівництво. Комп’ютер полегшує архітектору проектування будинків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312" t="11250" r="15312" b="20000"/>
          <a:stretch>
            <a:fillRect/>
          </a:stretch>
        </p:blipFill>
        <p:spPr bwMode="auto">
          <a:xfrm>
            <a:off x="357158" y="1643050"/>
            <a:ext cx="451747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Сфери використання комп’ютера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58" y="1714488"/>
            <a:ext cx="4214842" cy="3357586"/>
          </a:xfrm>
        </p:spPr>
        <p:txBody>
          <a:bodyPr/>
          <a:lstStyle/>
          <a:p>
            <a:r>
              <a:rPr lang="uk-UA" dirty="0" smtClean="0"/>
              <a:t>Залізниця. Комп'ютер містить інформацію про розклад руху поїздів та наявність вільних місць у них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938" t="11250" r="15624" b="19999"/>
          <a:stretch>
            <a:fillRect/>
          </a:stretch>
        </p:blipFill>
        <p:spPr bwMode="auto">
          <a:xfrm>
            <a:off x="357158" y="1714488"/>
            <a:ext cx="4429156" cy="333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Сфери використання комп’ютера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58" y="1714488"/>
            <a:ext cx="4214842" cy="335758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Медицина. Комп’ютер допомагає лікарям досліджувати стан здоров’я людини і призначати необхідне лікування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5312" t="11250" r="15312" b="21250"/>
          <a:stretch>
            <a:fillRect/>
          </a:stretch>
        </p:blipFill>
        <p:spPr bwMode="auto">
          <a:xfrm>
            <a:off x="357158" y="1857364"/>
            <a:ext cx="4357718" cy="317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Сфери використання комп’ютера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58" y="1714488"/>
            <a:ext cx="4214842" cy="4071966"/>
          </a:xfrm>
        </p:spPr>
        <p:txBody>
          <a:bodyPr>
            <a:normAutofit/>
          </a:bodyPr>
          <a:lstStyle/>
          <a:p>
            <a:r>
              <a:rPr lang="uk-UA" dirty="0" smtClean="0"/>
              <a:t>Видавництво. Комп’ютер є незамінним інструментом для створення газет, журналів та книжок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5312" t="10000" r="16250" b="20000"/>
          <a:stretch>
            <a:fillRect/>
          </a:stretch>
        </p:blipFill>
        <p:spPr bwMode="auto">
          <a:xfrm>
            <a:off x="214282" y="1500174"/>
            <a:ext cx="4643438" cy="356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Сфери використання комп’ютера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58" y="1714488"/>
            <a:ext cx="4214842" cy="4071966"/>
          </a:xfrm>
        </p:spPr>
        <p:txBody>
          <a:bodyPr>
            <a:normAutofit/>
          </a:bodyPr>
          <a:lstStyle/>
          <a:p>
            <a:r>
              <a:rPr lang="uk-UA" dirty="0" smtClean="0"/>
              <a:t>Банк. В пам’яті  комп’ютера зберігається інформація про грошові  рахунки клієнтів та банківські операції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5312" t="11250" r="15312" b="21250"/>
          <a:stretch>
            <a:fillRect/>
          </a:stretch>
        </p:blipFill>
        <p:spPr bwMode="auto">
          <a:xfrm>
            <a:off x="357158" y="1785926"/>
            <a:ext cx="4429156" cy="32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Сфери використання комп’ютера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58" y="1714488"/>
            <a:ext cx="4214842" cy="4071966"/>
          </a:xfrm>
        </p:spPr>
        <p:txBody>
          <a:bodyPr>
            <a:normAutofit/>
          </a:bodyPr>
          <a:lstStyle/>
          <a:p>
            <a:r>
              <a:rPr lang="uk-UA" dirty="0" smtClean="0"/>
              <a:t>Бібліотека. Разом з  комп’ютером ти швидко знайдеш потрібну книгу в бібліотечному каталозі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312" t="11250" r="16250" b="20000"/>
          <a:stretch>
            <a:fillRect/>
          </a:stretch>
        </p:blipFill>
        <p:spPr bwMode="auto">
          <a:xfrm>
            <a:off x="500034" y="1785926"/>
            <a:ext cx="4286280" cy="322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362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Сфери використання комп’ютера</vt:lpstr>
      <vt:lpstr>Сфери використання комп’ютера</vt:lpstr>
      <vt:lpstr>Сфери використання комп’ютера</vt:lpstr>
      <vt:lpstr>Сфери використання комп’ютера</vt:lpstr>
      <vt:lpstr>Сфери використання комп’ютера</vt:lpstr>
      <vt:lpstr>Сфери використання комп’ютера</vt:lpstr>
      <vt:lpstr>Сфери використання комп’ютера</vt:lpstr>
      <vt:lpstr>Сфери використання комп’ютера</vt:lpstr>
      <vt:lpstr>Де ще можливо використовувати ПК?</vt:lpstr>
      <vt:lpstr>Рухова фізкультхвилинка</vt:lpstr>
      <vt:lpstr>Зорова фізкультхвилинка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2012-12-04T09:36:25Z</dcterms:created>
  <dcterms:modified xsi:type="dcterms:W3CDTF">2012-12-04T10:29:50Z</dcterms:modified>
</cp:coreProperties>
</file>